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Fjalla One"/>
      <p:regular r:id="rId13"/>
    </p:embeddedFont>
    <p:embeddedFont>
      <p:font typeface="Barlow Semi Condensed Medium"/>
      <p:regular r:id="rId14"/>
      <p:bold r:id="rId15"/>
      <p:italic r:id="rId16"/>
      <p:boldItalic r:id="rId17"/>
    </p:embeddedFont>
    <p:embeddedFont>
      <p:font typeface="Barlow Semi Condensed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DCAF4EB-1F10-499D-B8FC-8A75A1686209}">
  <a:tblStyle styleId="{6DCAF4EB-1F10-499D-B8FC-8A75A16862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SemiCondensed-italic.fntdata"/><Relationship Id="rId21" Type="http://schemas.openxmlformats.org/officeDocument/2006/relationships/font" Target="fonts/BarlowSemiCondensed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FjallaOne-regular.fntdata"/><Relationship Id="rId12" Type="http://schemas.openxmlformats.org/officeDocument/2006/relationships/slide" Target="slides/slide7.xml"/><Relationship Id="rId15" Type="http://schemas.openxmlformats.org/officeDocument/2006/relationships/font" Target="fonts/BarlowSemiCondensedMedium-bold.fntdata"/><Relationship Id="rId14" Type="http://schemas.openxmlformats.org/officeDocument/2006/relationships/font" Target="fonts/BarlowSemiCondensedMedium-regular.fntdata"/><Relationship Id="rId17" Type="http://schemas.openxmlformats.org/officeDocument/2006/relationships/font" Target="fonts/BarlowSemiCondensedMedium-boldItalic.fntdata"/><Relationship Id="rId16" Type="http://schemas.openxmlformats.org/officeDocument/2006/relationships/font" Target="fonts/BarlowSemiCondensedMedium-italic.fntdata"/><Relationship Id="rId19" Type="http://schemas.openxmlformats.org/officeDocument/2006/relationships/font" Target="fonts/BarlowSemiCondensed-bold.fntdata"/><Relationship Id="rId18" Type="http://schemas.openxmlformats.org/officeDocument/2006/relationships/font" Target="fonts/BarlowSemiCondense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2" name="Shape 1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3" name="Google Shape;16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4" name="Google Shape;16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2" name="Shape 1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3" name="Google Shape;1883;g8728718f4e_1_18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4" name="Google Shape;1884;g8728718f4e_1_18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8" name="Shape 1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9" name="Google Shape;1889;g86fa6133bc_4_21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0" name="Google Shape;1890;g86fa6133bc_4_21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4" name="Shape 1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5" name="Google Shape;1895;g8714a43093_1_8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6" name="Google Shape;1896;g8714a43093_1_8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3" name="Shape 19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" name="Google Shape;1904;g8714a43093_3_1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5" name="Google Shape;1905;g8714a43093_3_1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5" name="Shape 1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" name="Google Shape;1996;g8714a43093_3_6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7" name="Google Shape;1997;g8714a43093_3_6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4" name="Shape 2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5" name="Google Shape;2005;g11dac5895a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6" name="Google Shape;2006;g11dac5895a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slidesgo.com/" TargetMode="External"/><Relationship Id="rId3" Type="http://schemas.openxmlformats.org/officeDocument/2006/relationships/hyperlink" Target="https://www.flaticon.com/" TargetMode="External"/><Relationship Id="rId4" Type="http://schemas.openxmlformats.org/officeDocument/2006/relationships/hyperlink" Target="https://www.freepik.com/" TargetMode="External"/><Relationship Id="rId5" Type="http://schemas.openxmlformats.org/officeDocument/2006/relationships/hyperlink" Target="https://stories.freepik.com/" TargetMode="Externa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/>
          <p:nvPr>
            <p:ph type="ctrTitle"/>
          </p:nvPr>
        </p:nvSpPr>
        <p:spPr>
          <a:xfrm>
            <a:off x="5248656" y="2002536"/>
            <a:ext cx="3264300" cy="179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" name="Google Shape;9;p2"/>
          <p:cNvSpPr txBox="1"/>
          <p:nvPr>
            <p:ph idx="1" type="subTitle"/>
          </p:nvPr>
        </p:nvSpPr>
        <p:spPr>
          <a:xfrm>
            <a:off x="5248656" y="3721608"/>
            <a:ext cx="32643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Barlow Semi Condensed Medium"/>
              <a:buNone/>
              <a:defRPr sz="2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cxnSp>
        <p:nvCxnSpPr>
          <p:cNvPr id="10" name="Google Shape;10;p2"/>
          <p:cNvCxnSpPr/>
          <p:nvPr/>
        </p:nvCxnSpPr>
        <p:spPr>
          <a:xfrm flipH="1">
            <a:off x="5827050" y="451300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" name="Google Shape;11;p2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" name="Google Shape;13;p2"/>
          <p:cNvGrpSpPr/>
          <p:nvPr/>
        </p:nvGrpSpPr>
        <p:grpSpPr>
          <a:xfrm>
            <a:off x="8064275" y="887850"/>
            <a:ext cx="581800" cy="582350"/>
            <a:chOff x="8064275" y="887850"/>
            <a:chExt cx="581800" cy="582350"/>
          </a:xfrm>
        </p:grpSpPr>
        <p:sp>
          <p:nvSpPr>
            <p:cNvPr id="14" name="Google Shape;14;p2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" name="Google Shape;20;p2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21" name="Google Shape;21;p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Google Shape;25;p2"/>
          <p:cNvSpPr/>
          <p:nvPr/>
        </p:nvSpPr>
        <p:spPr>
          <a:xfrm>
            <a:off x="5690580" y="425807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5688325" y="423275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5727069" y="46230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5724827" y="459777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5766657" y="501884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5764415" y="499642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" name="Google Shape;31;p2"/>
          <p:cNvGrpSpPr/>
          <p:nvPr/>
        </p:nvGrpSpPr>
        <p:grpSpPr>
          <a:xfrm>
            <a:off x="5443350" y="289275"/>
            <a:ext cx="175013" cy="27000"/>
            <a:chOff x="5662375" y="212375"/>
            <a:chExt cx="175013" cy="27000"/>
          </a:xfrm>
        </p:grpSpPr>
        <p:sp>
          <p:nvSpPr>
            <p:cNvPr id="32" name="Google Shape;32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" name="Google Shape;35;p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36" name="Google Shape;36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" name="Google Shape;39;p2"/>
          <p:cNvGrpSpPr/>
          <p:nvPr/>
        </p:nvGrpSpPr>
        <p:grpSpPr>
          <a:xfrm>
            <a:off x="8068750" y="1581800"/>
            <a:ext cx="175013" cy="27000"/>
            <a:chOff x="5662375" y="212375"/>
            <a:chExt cx="175013" cy="27000"/>
          </a:xfrm>
        </p:grpSpPr>
        <p:sp>
          <p:nvSpPr>
            <p:cNvPr id="40" name="Google Shape;40;p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6" name="Google Shape;546;p11"/>
          <p:cNvGrpSpPr/>
          <p:nvPr/>
        </p:nvGrpSpPr>
        <p:grpSpPr>
          <a:xfrm rot="10800000">
            <a:off x="1954823" y="1124844"/>
            <a:ext cx="5234354" cy="3069144"/>
            <a:chOff x="1098425" y="237675"/>
            <a:chExt cx="5358675" cy="5174750"/>
          </a:xfrm>
        </p:grpSpPr>
        <p:sp>
          <p:nvSpPr>
            <p:cNvPr id="547" name="Google Shape;547;p11"/>
            <p:cNvSpPr/>
            <p:nvPr/>
          </p:nvSpPr>
          <p:spPr>
            <a:xfrm>
              <a:off x="1098425" y="237675"/>
              <a:ext cx="5358675" cy="5173850"/>
            </a:xfrm>
            <a:custGeom>
              <a:rect b="b" l="l" r="r" t="t"/>
              <a:pathLst>
                <a:path extrusionOk="0" h="206954" w="214347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8" name="Google Shape;548;p11"/>
            <p:cNvSpPr/>
            <p:nvPr/>
          </p:nvSpPr>
          <p:spPr>
            <a:xfrm>
              <a:off x="1098425" y="237675"/>
              <a:ext cx="5358675" cy="5173850"/>
            </a:xfrm>
            <a:custGeom>
              <a:rect b="b" l="l" r="r" t="t"/>
              <a:pathLst>
                <a:path extrusionOk="0" h="206954" w="214347">
                  <a:moveTo>
                    <a:pt x="115079" y="1"/>
                  </a:moveTo>
                  <a:cubicBezTo>
                    <a:pt x="106819" y="1"/>
                    <a:pt x="98029" y="1749"/>
                    <a:pt x="88677" y="5654"/>
                  </a:cubicBezTo>
                  <a:cubicBezTo>
                    <a:pt x="67392" y="14588"/>
                    <a:pt x="50544" y="31735"/>
                    <a:pt x="37474" y="50742"/>
                  </a:cubicBezTo>
                  <a:cubicBezTo>
                    <a:pt x="17088" y="80241"/>
                    <a:pt x="4497" y="115076"/>
                    <a:pt x="1260" y="150810"/>
                  </a:cubicBezTo>
                  <a:cubicBezTo>
                    <a:pt x="1" y="164900"/>
                    <a:pt x="1140" y="181268"/>
                    <a:pt x="12472" y="189722"/>
                  </a:cubicBezTo>
                  <a:cubicBezTo>
                    <a:pt x="19127" y="194639"/>
                    <a:pt x="27881" y="195658"/>
                    <a:pt x="36155" y="196437"/>
                  </a:cubicBezTo>
                  <a:cubicBezTo>
                    <a:pt x="68471" y="199615"/>
                    <a:pt x="100788" y="202793"/>
                    <a:pt x="133105" y="205911"/>
                  </a:cubicBezTo>
                  <a:cubicBezTo>
                    <a:pt x="138433" y="206449"/>
                    <a:pt x="143882" y="206954"/>
                    <a:pt x="149263" y="206954"/>
                  </a:cubicBezTo>
                  <a:cubicBezTo>
                    <a:pt x="156478" y="206954"/>
                    <a:pt x="163573" y="206046"/>
                    <a:pt x="170098" y="203093"/>
                  </a:cubicBezTo>
                  <a:cubicBezTo>
                    <a:pt x="185747" y="196018"/>
                    <a:pt x="194081" y="179110"/>
                    <a:pt x="201216" y="163461"/>
                  </a:cubicBezTo>
                  <a:cubicBezTo>
                    <a:pt x="207451" y="149731"/>
                    <a:pt x="213867" y="135461"/>
                    <a:pt x="214106" y="120352"/>
                  </a:cubicBezTo>
                  <a:cubicBezTo>
                    <a:pt x="214346" y="105542"/>
                    <a:pt x="208710" y="91273"/>
                    <a:pt x="201875" y="78082"/>
                  </a:cubicBezTo>
                  <a:cubicBezTo>
                    <a:pt x="183394" y="42166"/>
                    <a:pt x="155643" y="1"/>
                    <a:pt x="11507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9" name="Google Shape;549;p11"/>
            <p:cNvSpPr/>
            <p:nvPr/>
          </p:nvSpPr>
          <p:spPr>
            <a:xfrm>
              <a:off x="1119425" y="238125"/>
              <a:ext cx="5331675" cy="5174300"/>
            </a:xfrm>
            <a:custGeom>
              <a:rect b="b" l="l" r="r" t="t"/>
              <a:pathLst>
                <a:path extrusionOk="0" h="206972" w="213267">
                  <a:moveTo>
                    <a:pt x="114278" y="0"/>
                  </a:moveTo>
                  <a:cubicBezTo>
                    <a:pt x="106004" y="0"/>
                    <a:pt x="97190" y="1739"/>
                    <a:pt x="87837" y="5636"/>
                  </a:cubicBezTo>
                  <a:cubicBezTo>
                    <a:pt x="66552" y="14570"/>
                    <a:pt x="49704" y="31717"/>
                    <a:pt x="36634" y="50724"/>
                  </a:cubicBezTo>
                  <a:cubicBezTo>
                    <a:pt x="16248" y="80223"/>
                    <a:pt x="3657" y="115058"/>
                    <a:pt x="420" y="150792"/>
                  </a:cubicBezTo>
                  <a:cubicBezTo>
                    <a:pt x="180" y="153610"/>
                    <a:pt x="0" y="156488"/>
                    <a:pt x="0" y="159366"/>
                  </a:cubicBezTo>
                  <a:cubicBezTo>
                    <a:pt x="0" y="171058"/>
                    <a:pt x="2578" y="182929"/>
                    <a:pt x="11632" y="189704"/>
                  </a:cubicBezTo>
                  <a:cubicBezTo>
                    <a:pt x="18287" y="194621"/>
                    <a:pt x="27041" y="195640"/>
                    <a:pt x="35315" y="196419"/>
                  </a:cubicBezTo>
                  <a:cubicBezTo>
                    <a:pt x="67631" y="199597"/>
                    <a:pt x="99948" y="202775"/>
                    <a:pt x="132265" y="205893"/>
                  </a:cubicBezTo>
                  <a:cubicBezTo>
                    <a:pt x="137601" y="206432"/>
                    <a:pt x="143057" y="206972"/>
                    <a:pt x="148393" y="206972"/>
                  </a:cubicBezTo>
                  <a:cubicBezTo>
                    <a:pt x="155648" y="206972"/>
                    <a:pt x="162723" y="206013"/>
                    <a:pt x="169258" y="203075"/>
                  </a:cubicBezTo>
                  <a:cubicBezTo>
                    <a:pt x="184907" y="196000"/>
                    <a:pt x="193241" y="179092"/>
                    <a:pt x="200376" y="163443"/>
                  </a:cubicBezTo>
                  <a:cubicBezTo>
                    <a:pt x="206611" y="149713"/>
                    <a:pt x="213027" y="135443"/>
                    <a:pt x="213266" y="120334"/>
                  </a:cubicBezTo>
                  <a:cubicBezTo>
                    <a:pt x="213266" y="120034"/>
                    <a:pt x="213266" y="119734"/>
                    <a:pt x="213266" y="119375"/>
                  </a:cubicBezTo>
                  <a:cubicBezTo>
                    <a:pt x="213266" y="104925"/>
                    <a:pt x="207690" y="90955"/>
                    <a:pt x="201035" y="78064"/>
                  </a:cubicBezTo>
                  <a:cubicBezTo>
                    <a:pt x="182569" y="42150"/>
                    <a:pt x="154809" y="0"/>
                    <a:pt x="11427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0" name="Google Shape;550;p11"/>
          <p:cNvSpPr txBox="1"/>
          <p:nvPr>
            <p:ph idx="1" type="subTitle"/>
          </p:nvPr>
        </p:nvSpPr>
        <p:spPr>
          <a:xfrm>
            <a:off x="3227832" y="2816352"/>
            <a:ext cx="2679300" cy="6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551" name="Google Shape;551;p11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2" name="Google Shape;552;p11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3" name="Google Shape;553;p11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4" name="Google Shape;554;p11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55" name="Google Shape;555;p11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556" name="Google Shape;556;p11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7" name="Google Shape;557;p11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8" name="Google Shape;558;p11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9" name="Google Shape;559;p11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0" name="Google Shape;560;p11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1" name="Google Shape;561;p11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2" name="Google Shape;562;p11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563" name="Google Shape;563;p11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4" name="Google Shape;564;p11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5" name="Google Shape;565;p11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6" name="Google Shape;566;p11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67" name="Google Shape;567;p11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568" name="Google Shape;568;p11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9" name="Google Shape;569;p11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0" name="Google Shape;570;p11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1" name="Google Shape;571;p11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2" name="Google Shape;572;p11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573" name="Google Shape;573;p11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4" name="Google Shape;574;p11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5" name="Google Shape;575;p11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6" name="Google Shape;576;p11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11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11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79" name="Google Shape;579;p11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580" name="Google Shape;580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2" name="Google Shape;582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83" name="Google Shape;583;p11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4" name="Google Shape;584;p11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85" name="Google Shape;585;p11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86" name="Google Shape;586;p11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587" name="Google Shape;587;p11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11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9" name="Google Shape;589;p11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0" name="Google Shape;590;p11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11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11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3" name="Google Shape;593;p11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594" name="Google Shape;594;p11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11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11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11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98" name="Google Shape;598;p11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599" name="Google Shape;599;p11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0" name="Google Shape;600;p11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11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11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3" name="Google Shape;603;p11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4" name="Google Shape;604;p11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5" name="Google Shape;605;p11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6" name="Google Shape;606;p11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p11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p11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09" name="Google Shape;609;p11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610" name="Google Shape;610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1" name="Google Shape;611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2" name="Google Shape;612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3" name="Google Shape;613;p11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614" name="Google Shape;614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17" name="Google Shape;617;p11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618" name="Google Shape;618;p11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9" name="Google Shape;619;p11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0" name="Google Shape;620;p11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1" name="Google Shape;621;p11"/>
          <p:cNvSpPr txBox="1"/>
          <p:nvPr>
            <p:ph hasCustomPrompt="1" type="title"/>
          </p:nvPr>
        </p:nvSpPr>
        <p:spPr>
          <a:xfrm>
            <a:off x="2624328" y="2057400"/>
            <a:ext cx="3904500" cy="78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13"/>
          <p:cNvSpPr txBox="1"/>
          <p:nvPr>
            <p:ph type="title"/>
          </p:nvPr>
        </p:nvSpPr>
        <p:spPr>
          <a:xfrm>
            <a:off x="5907024" y="356616"/>
            <a:ext cx="2615100" cy="57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5" name="Google Shape;625;p13"/>
          <p:cNvSpPr txBox="1"/>
          <p:nvPr>
            <p:ph idx="1" type="subTitle"/>
          </p:nvPr>
        </p:nvSpPr>
        <p:spPr>
          <a:xfrm>
            <a:off x="1664208" y="429768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26" name="Google Shape;626;p13"/>
          <p:cNvSpPr txBox="1"/>
          <p:nvPr>
            <p:ph idx="2" type="subTitle"/>
          </p:nvPr>
        </p:nvSpPr>
        <p:spPr>
          <a:xfrm>
            <a:off x="1664208" y="713232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27" name="Google Shape;627;p13"/>
          <p:cNvSpPr txBox="1"/>
          <p:nvPr>
            <p:ph idx="3" type="subTitle"/>
          </p:nvPr>
        </p:nvSpPr>
        <p:spPr>
          <a:xfrm>
            <a:off x="1664208" y="1508760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28" name="Google Shape;628;p13"/>
          <p:cNvSpPr txBox="1"/>
          <p:nvPr>
            <p:ph idx="4" type="subTitle"/>
          </p:nvPr>
        </p:nvSpPr>
        <p:spPr>
          <a:xfrm>
            <a:off x="1664208" y="1792224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29" name="Google Shape;629;p13"/>
          <p:cNvSpPr txBox="1"/>
          <p:nvPr>
            <p:ph idx="5" type="subTitle"/>
          </p:nvPr>
        </p:nvSpPr>
        <p:spPr>
          <a:xfrm>
            <a:off x="1664208" y="2587752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0" name="Google Shape;630;p13"/>
          <p:cNvSpPr txBox="1"/>
          <p:nvPr>
            <p:ph idx="6" type="subTitle"/>
          </p:nvPr>
        </p:nvSpPr>
        <p:spPr>
          <a:xfrm>
            <a:off x="1664208" y="2871216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1" name="Google Shape;631;p13"/>
          <p:cNvSpPr txBox="1"/>
          <p:nvPr>
            <p:ph idx="7" type="subTitle"/>
          </p:nvPr>
        </p:nvSpPr>
        <p:spPr>
          <a:xfrm>
            <a:off x="1664208" y="3666744"/>
            <a:ext cx="2615100" cy="3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32" name="Google Shape;632;p13"/>
          <p:cNvSpPr txBox="1"/>
          <p:nvPr>
            <p:ph idx="8" type="subTitle"/>
          </p:nvPr>
        </p:nvSpPr>
        <p:spPr>
          <a:xfrm>
            <a:off x="1664208" y="3950208"/>
            <a:ext cx="2615100" cy="57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33" name="Google Shape;633;p13"/>
          <p:cNvSpPr txBox="1"/>
          <p:nvPr>
            <p:ph hasCustomPrompt="1" idx="9" type="title"/>
          </p:nvPr>
        </p:nvSpPr>
        <p:spPr>
          <a:xfrm>
            <a:off x="813816" y="722376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4" name="Google Shape;634;p13"/>
          <p:cNvSpPr txBox="1"/>
          <p:nvPr>
            <p:ph hasCustomPrompt="1" idx="13" type="title"/>
          </p:nvPr>
        </p:nvSpPr>
        <p:spPr>
          <a:xfrm>
            <a:off x="813816" y="1801368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5" name="Google Shape;635;p13"/>
          <p:cNvSpPr txBox="1"/>
          <p:nvPr>
            <p:ph hasCustomPrompt="1" idx="14" type="title"/>
          </p:nvPr>
        </p:nvSpPr>
        <p:spPr>
          <a:xfrm>
            <a:off x="813816" y="2880360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6" name="Google Shape;636;p13"/>
          <p:cNvSpPr txBox="1"/>
          <p:nvPr>
            <p:ph hasCustomPrompt="1" idx="15" type="title"/>
          </p:nvPr>
        </p:nvSpPr>
        <p:spPr>
          <a:xfrm>
            <a:off x="813816" y="3959352"/>
            <a:ext cx="457200" cy="34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">
  <p:cSld name="CUSTOM_1"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14"/>
          <p:cNvSpPr txBox="1"/>
          <p:nvPr>
            <p:ph type="title"/>
          </p:nvPr>
        </p:nvSpPr>
        <p:spPr>
          <a:xfrm>
            <a:off x="1719072" y="338328"/>
            <a:ext cx="5577900" cy="59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9" name="Google Shape;639;p14"/>
          <p:cNvSpPr txBox="1"/>
          <p:nvPr>
            <p:ph idx="1" type="subTitle"/>
          </p:nvPr>
        </p:nvSpPr>
        <p:spPr>
          <a:xfrm>
            <a:off x="3694176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0" name="Google Shape;640;p14"/>
          <p:cNvSpPr txBox="1"/>
          <p:nvPr>
            <p:ph idx="2" type="subTitle"/>
          </p:nvPr>
        </p:nvSpPr>
        <p:spPr>
          <a:xfrm>
            <a:off x="1024128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1" name="Google Shape;641;p14"/>
          <p:cNvSpPr txBox="1"/>
          <p:nvPr>
            <p:ph idx="3" type="subTitle"/>
          </p:nvPr>
        </p:nvSpPr>
        <p:spPr>
          <a:xfrm>
            <a:off x="6355080" y="2414016"/>
            <a:ext cx="17649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42" name="Google Shape;642;p14"/>
          <p:cNvSpPr txBox="1"/>
          <p:nvPr>
            <p:ph idx="4" type="subTitle"/>
          </p:nvPr>
        </p:nvSpPr>
        <p:spPr>
          <a:xfrm>
            <a:off x="3694176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43" name="Google Shape;643;p14"/>
          <p:cNvSpPr txBox="1"/>
          <p:nvPr>
            <p:ph idx="5" type="subTitle"/>
          </p:nvPr>
        </p:nvSpPr>
        <p:spPr>
          <a:xfrm>
            <a:off x="1024128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44" name="Google Shape;644;p14"/>
          <p:cNvSpPr txBox="1"/>
          <p:nvPr>
            <p:ph idx="6" type="subTitle"/>
          </p:nvPr>
        </p:nvSpPr>
        <p:spPr>
          <a:xfrm>
            <a:off x="6355080" y="2825496"/>
            <a:ext cx="1764900" cy="107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645" name="Google Shape;645;p14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646" name="Google Shape;646;p14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647" name="Google Shape;647;p14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648" name="Google Shape;648;p14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649" name="Google Shape;649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0" name="Google Shape;650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1" name="Google Shape;651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2" name="Google Shape;652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3" name="Google Shape;653;p14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654" name="Google Shape;654;p1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5" name="Google Shape;655;p1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6" name="Google Shape;656;p1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7" name="Google Shape;657;p1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58" name="Google Shape;658;p14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659" name="Google Shape;659;p1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0" name="Google Shape;660;p1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1" name="Google Shape;661;p1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2" name="Google Shape;662;p1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3" name="Google Shape;663;p1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4" name="Google Shape;664;p1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columns of text">
  <p:cSld name="CUSTOM_2"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15"/>
          <p:cNvSpPr txBox="1"/>
          <p:nvPr>
            <p:ph type="title"/>
          </p:nvPr>
        </p:nvSpPr>
        <p:spPr>
          <a:xfrm>
            <a:off x="1568775" y="442350"/>
            <a:ext cx="6006300" cy="59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7" name="Google Shape;667;p15"/>
          <p:cNvSpPr txBox="1"/>
          <p:nvPr>
            <p:ph idx="1" type="subTitle"/>
          </p:nvPr>
        </p:nvSpPr>
        <p:spPr>
          <a:xfrm>
            <a:off x="1709928" y="1545336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68" name="Google Shape;668;p15"/>
          <p:cNvSpPr txBox="1"/>
          <p:nvPr>
            <p:ph idx="2" type="subTitle"/>
          </p:nvPr>
        </p:nvSpPr>
        <p:spPr>
          <a:xfrm>
            <a:off x="1709928" y="1938528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69" name="Google Shape;669;p15"/>
          <p:cNvSpPr txBox="1"/>
          <p:nvPr>
            <p:ph idx="3" type="subTitle"/>
          </p:nvPr>
        </p:nvSpPr>
        <p:spPr>
          <a:xfrm>
            <a:off x="5468112" y="1545336"/>
            <a:ext cx="1947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0" name="Google Shape;670;p15"/>
          <p:cNvSpPr txBox="1"/>
          <p:nvPr>
            <p:ph idx="4" type="subTitle"/>
          </p:nvPr>
        </p:nvSpPr>
        <p:spPr>
          <a:xfrm>
            <a:off x="5468112" y="1938528"/>
            <a:ext cx="19476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71" name="Google Shape;671;p15"/>
          <p:cNvSpPr txBox="1"/>
          <p:nvPr>
            <p:ph idx="5" type="subTitle"/>
          </p:nvPr>
        </p:nvSpPr>
        <p:spPr>
          <a:xfrm>
            <a:off x="2825496" y="3200400"/>
            <a:ext cx="19452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2" name="Google Shape;672;p15"/>
          <p:cNvSpPr txBox="1"/>
          <p:nvPr>
            <p:ph idx="6" type="subTitle"/>
          </p:nvPr>
        </p:nvSpPr>
        <p:spPr>
          <a:xfrm>
            <a:off x="2825496" y="3593592"/>
            <a:ext cx="19452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673" name="Google Shape;673;p15"/>
          <p:cNvSpPr txBox="1"/>
          <p:nvPr>
            <p:ph idx="7" type="subTitle"/>
          </p:nvPr>
        </p:nvSpPr>
        <p:spPr>
          <a:xfrm>
            <a:off x="6464808" y="3200400"/>
            <a:ext cx="19935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674" name="Google Shape;674;p15"/>
          <p:cNvSpPr txBox="1"/>
          <p:nvPr>
            <p:ph idx="8" type="subTitle"/>
          </p:nvPr>
        </p:nvSpPr>
        <p:spPr>
          <a:xfrm>
            <a:off x="6464808" y="3593592"/>
            <a:ext cx="19935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675" name="Google Shape;675;p15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6" name="Google Shape;676;p15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7" name="Google Shape;677;p15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78" name="Google Shape;678;p15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679" name="Google Shape;679;p1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1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1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1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3" name="Google Shape;683;p15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684" name="Google Shape;684;p15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5" name="Google Shape;685;p15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15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15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15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15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0" name="Google Shape;690;p15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691" name="Google Shape;691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2" name="Google Shape;692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694" name="Google Shape;694;p15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695" name="Google Shape;695;p15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696" name="Google Shape;696;p1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1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8" name="Google Shape;698;p1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9" name="Google Shape;699;p1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1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1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2" name="Google Shape;702;p15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703" name="Google Shape;703;p1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1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1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6" name="Google Shape;706;p1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7" name="Google Shape;707;p15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708" name="Google Shape;708;p1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1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1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2">
  <p:cSld name="CUSTOM_7"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2" name="Google Shape;712;p16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3" name="Google Shape;713;p16"/>
          <p:cNvSpPr txBox="1"/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714" name="Google Shape;714;p16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15" name="Google Shape;715;p16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716" name="Google Shape;716;p1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1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1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1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0" name="Google Shape;720;p16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721" name="Google Shape;721;p1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2" name="Google Shape;722;p1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3" name="Google Shape;723;p1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1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1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1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727" name="Google Shape;727;p16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28" name="Google Shape;728;p16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29" name="Google Shape;729;p16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730" name="Google Shape;730;p16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16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16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16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16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16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36" name="Google Shape;736;p16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737" name="Google Shape;737;p1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8" name="Google Shape;738;p1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9" name="Google Shape;739;p1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0" name="Google Shape;740;p1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1" name="Google Shape;741;p16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742" name="Google Shape;742;p16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3" name="Google Shape;743;p16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4" name="Google Shape;744;p16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5" name="Google Shape;745;p16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46" name="Google Shape;746;p16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747" name="Google Shape;747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8" name="Google Shape;748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9" name="Google Shape;749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0" name="Google Shape;750;p16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751" name="Google Shape;751;p1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2" name="Google Shape;752;p1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3" name="Google Shape;753;p1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54" name="Google Shape;754;p16"/>
          <p:cNvSpPr txBox="1"/>
          <p:nvPr>
            <p:ph idx="1" type="subTitle"/>
          </p:nvPr>
        </p:nvSpPr>
        <p:spPr>
          <a:xfrm>
            <a:off x="6217920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55" name="Google Shape;755;p16"/>
          <p:cNvSpPr txBox="1"/>
          <p:nvPr>
            <p:ph idx="2" type="subTitle"/>
          </p:nvPr>
        </p:nvSpPr>
        <p:spPr>
          <a:xfrm>
            <a:off x="3749040" y="1252728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56" name="Google Shape;756;p16"/>
          <p:cNvSpPr txBox="1"/>
          <p:nvPr>
            <p:ph idx="3" type="subTitle"/>
          </p:nvPr>
        </p:nvSpPr>
        <p:spPr>
          <a:xfrm>
            <a:off x="1289304" y="1819656"/>
            <a:ext cx="1636800" cy="3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57" name="Google Shape;757;p16"/>
          <p:cNvSpPr txBox="1"/>
          <p:nvPr>
            <p:ph idx="4" type="subTitle"/>
          </p:nvPr>
        </p:nvSpPr>
        <p:spPr>
          <a:xfrm>
            <a:off x="6217920" y="2139696"/>
            <a:ext cx="1636800" cy="8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58" name="Google Shape;758;p16"/>
          <p:cNvSpPr txBox="1"/>
          <p:nvPr>
            <p:ph idx="5" type="subTitle"/>
          </p:nvPr>
        </p:nvSpPr>
        <p:spPr>
          <a:xfrm>
            <a:off x="3749040" y="1581912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59" name="Google Shape;759;p16"/>
          <p:cNvSpPr txBox="1"/>
          <p:nvPr>
            <p:ph idx="6" type="subTitle"/>
          </p:nvPr>
        </p:nvSpPr>
        <p:spPr>
          <a:xfrm>
            <a:off x="1289304" y="2139696"/>
            <a:ext cx="1636800" cy="8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ix columns of text">
  <p:cSld name="CUSTOM_8"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Google Shape;761;p17"/>
          <p:cNvSpPr txBox="1"/>
          <p:nvPr>
            <p:ph type="title"/>
          </p:nvPr>
        </p:nvSpPr>
        <p:spPr>
          <a:xfrm>
            <a:off x="3090672" y="338328"/>
            <a:ext cx="29628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762" name="Google Shape;762;p17"/>
          <p:cNvSpPr txBox="1"/>
          <p:nvPr>
            <p:ph idx="1" type="subTitle"/>
          </p:nvPr>
        </p:nvSpPr>
        <p:spPr>
          <a:xfrm>
            <a:off x="152242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3" name="Google Shape;763;p17"/>
          <p:cNvSpPr txBox="1"/>
          <p:nvPr>
            <p:ph idx="2" type="subTitle"/>
          </p:nvPr>
        </p:nvSpPr>
        <p:spPr>
          <a:xfrm>
            <a:off x="152242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64" name="Google Shape;764;p17"/>
          <p:cNvSpPr txBox="1"/>
          <p:nvPr>
            <p:ph idx="3" type="subTitle"/>
          </p:nvPr>
        </p:nvSpPr>
        <p:spPr>
          <a:xfrm>
            <a:off x="3689552" y="1588336"/>
            <a:ext cx="17649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5" name="Google Shape;765;p17"/>
          <p:cNvSpPr txBox="1"/>
          <p:nvPr>
            <p:ph idx="4" type="subTitle"/>
          </p:nvPr>
        </p:nvSpPr>
        <p:spPr>
          <a:xfrm>
            <a:off x="3689552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accent1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66" name="Google Shape;766;p17"/>
          <p:cNvSpPr txBox="1"/>
          <p:nvPr>
            <p:ph idx="5" type="subTitle"/>
          </p:nvPr>
        </p:nvSpPr>
        <p:spPr>
          <a:xfrm>
            <a:off x="5856675" y="1588336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7" name="Google Shape;767;p17"/>
          <p:cNvSpPr txBox="1"/>
          <p:nvPr>
            <p:ph idx="6" type="subTitle"/>
          </p:nvPr>
        </p:nvSpPr>
        <p:spPr>
          <a:xfrm>
            <a:off x="5856675" y="1928169"/>
            <a:ext cx="17649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68" name="Google Shape;768;p17"/>
          <p:cNvSpPr txBox="1"/>
          <p:nvPr>
            <p:ph idx="7" type="subTitle"/>
          </p:nvPr>
        </p:nvSpPr>
        <p:spPr>
          <a:xfrm>
            <a:off x="152242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69" name="Google Shape;769;p17"/>
          <p:cNvSpPr txBox="1"/>
          <p:nvPr>
            <p:ph idx="8" type="subTitle"/>
          </p:nvPr>
        </p:nvSpPr>
        <p:spPr>
          <a:xfrm>
            <a:off x="152242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0" name="Google Shape;770;p17"/>
          <p:cNvSpPr txBox="1"/>
          <p:nvPr>
            <p:ph idx="9" type="subTitle"/>
          </p:nvPr>
        </p:nvSpPr>
        <p:spPr>
          <a:xfrm>
            <a:off x="3597450" y="3215961"/>
            <a:ext cx="1949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1" name="Google Shape;771;p17"/>
          <p:cNvSpPr txBox="1"/>
          <p:nvPr>
            <p:ph idx="13" type="subTitle"/>
          </p:nvPr>
        </p:nvSpPr>
        <p:spPr>
          <a:xfrm>
            <a:off x="3597500" y="3556017"/>
            <a:ext cx="19491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772" name="Google Shape;772;p17"/>
          <p:cNvSpPr txBox="1"/>
          <p:nvPr>
            <p:ph idx="14" type="subTitle"/>
          </p:nvPr>
        </p:nvSpPr>
        <p:spPr>
          <a:xfrm>
            <a:off x="5856675" y="3215958"/>
            <a:ext cx="1764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773" name="Google Shape;773;p17"/>
          <p:cNvSpPr txBox="1"/>
          <p:nvPr>
            <p:ph idx="15" type="subTitle"/>
          </p:nvPr>
        </p:nvSpPr>
        <p:spPr>
          <a:xfrm>
            <a:off x="5856675" y="3556017"/>
            <a:ext cx="17649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774" name="Google Shape;774;p17"/>
          <p:cNvCxnSpPr/>
          <p:nvPr/>
        </p:nvCxnSpPr>
        <p:spPr>
          <a:xfrm>
            <a:off x="2904283" y="4513075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5" name="Google Shape;775;p17"/>
          <p:cNvCxnSpPr/>
          <p:nvPr/>
        </p:nvCxnSpPr>
        <p:spPr>
          <a:xfrm flipH="1" rot="10800000">
            <a:off x="1562083" y="4492325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6" name="Google Shape;776;p17"/>
          <p:cNvCxnSpPr/>
          <p:nvPr/>
        </p:nvCxnSpPr>
        <p:spPr>
          <a:xfrm>
            <a:off x="259558" y="4408000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77" name="Google Shape;777;p17"/>
          <p:cNvCxnSpPr/>
          <p:nvPr/>
        </p:nvCxnSpPr>
        <p:spPr>
          <a:xfrm>
            <a:off x="-6867" y="399355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778" name="Google Shape;778;p17"/>
          <p:cNvGrpSpPr/>
          <p:nvPr/>
        </p:nvGrpSpPr>
        <p:grpSpPr>
          <a:xfrm flipH="1">
            <a:off x="1278333" y="4513075"/>
            <a:ext cx="581800" cy="582350"/>
            <a:chOff x="8064275" y="887850"/>
            <a:chExt cx="581800" cy="582350"/>
          </a:xfrm>
        </p:grpSpPr>
        <p:sp>
          <p:nvSpPr>
            <p:cNvPr id="779" name="Google Shape;779;p1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0" name="Google Shape;780;p1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1" name="Google Shape;781;p1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2" name="Google Shape;782;p1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3" name="Google Shape;783;p1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4" name="Google Shape;784;p1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85" name="Google Shape;785;p17"/>
          <p:cNvGrpSpPr/>
          <p:nvPr/>
        </p:nvGrpSpPr>
        <p:grpSpPr>
          <a:xfrm flipH="1">
            <a:off x="2747608" y="4340463"/>
            <a:ext cx="292025" cy="292575"/>
            <a:chOff x="7353050" y="316275"/>
            <a:chExt cx="292025" cy="292575"/>
          </a:xfrm>
        </p:grpSpPr>
        <p:sp>
          <p:nvSpPr>
            <p:cNvPr id="786" name="Google Shape;786;p1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7" name="Google Shape;787;p1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8" name="Google Shape;788;p1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9" name="Google Shape;789;p1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0" name="Google Shape;790;p17"/>
          <p:cNvGrpSpPr/>
          <p:nvPr/>
        </p:nvGrpSpPr>
        <p:grpSpPr>
          <a:xfrm flipH="1">
            <a:off x="171308" y="4315025"/>
            <a:ext cx="175000" cy="175000"/>
            <a:chOff x="8792300" y="321275"/>
            <a:chExt cx="175000" cy="175000"/>
          </a:xfrm>
        </p:grpSpPr>
        <p:sp>
          <p:nvSpPr>
            <p:cNvPr id="791" name="Google Shape;791;p1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1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1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1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5" name="Google Shape;795;p17"/>
          <p:cNvGrpSpPr/>
          <p:nvPr/>
        </p:nvGrpSpPr>
        <p:grpSpPr>
          <a:xfrm>
            <a:off x="3873197" y="4657550"/>
            <a:ext cx="293111" cy="293388"/>
            <a:chOff x="3164039" y="430875"/>
            <a:chExt cx="293111" cy="293388"/>
          </a:xfrm>
        </p:grpSpPr>
        <p:sp>
          <p:nvSpPr>
            <p:cNvPr id="796" name="Google Shape;796;p1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1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8" name="Google Shape;798;p1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9" name="Google Shape;799;p1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1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1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2" name="Google Shape;802;p17"/>
          <p:cNvGrpSpPr/>
          <p:nvPr/>
        </p:nvGrpSpPr>
        <p:grpSpPr>
          <a:xfrm flipH="1">
            <a:off x="242270" y="4142425"/>
            <a:ext cx="175013" cy="27000"/>
            <a:chOff x="5662375" y="212375"/>
            <a:chExt cx="175013" cy="27000"/>
          </a:xfrm>
        </p:grpSpPr>
        <p:sp>
          <p:nvSpPr>
            <p:cNvPr id="803" name="Google Shape;803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06" name="Google Shape;806;p17"/>
          <p:cNvCxnSpPr/>
          <p:nvPr/>
        </p:nvCxnSpPr>
        <p:spPr>
          <a:xfrm rot="10800000">
            <a:off x="5995050" y="226600"/>
            <a:ext cx="1504500" cy="224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7" name="Google Shape;807;p17"/>
          <p:cNvCxnSpPr/>
          <p:nvPr/>
        </p:nvCxnSpPr>
        <p:spPr>
          <a:xfrm rot="10800000">
            <a:off x="7512925" y="45785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08" name="Google Shape;808;p17"/>
          <p:cNvCxnSpPr/>
          <p:nvPr/>
        </p:nvCxnSpPr>
        <p:spPr>
          <a:xfrm flipH="1">
            <a:off x="8348975" y="-6625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09" name="Google Shape;809;p17"/>
          <p:cNvGrpSpPr/>
          <p:nvPr/>
        </p:nvGrpSpPr>
        <p:grpSpPr>
          <a:xfrm>
            <a:off x="8064275" y="1040250"/>
            <a:ext cx="581800" cy="582350"/>
            <a:chOff x="8064275" y="887850"/>
            <a:chExt cx="581800" cy="582350"/>
          </a:xfrm>
        </p:grpSpPr>
        <p:sp>
          <p:nvSpPr>
            <p:cNvPr id="810" name="Google Shape;810;p1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1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1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1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4" name="Google Shape;814;p1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5" name="Google Shape;815;p1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16" name="Google Shape;816;p17"/>
          <p:cNvGrpSpPr/>
          <p:nvPr/>
        </p:nvGrpSpPr>
        <p:grpSpPr>
          <a:xfrm>
            <a:off x="7353050" y="316275"/>
            <a:ext cx="292025" cy="292575"/>
            <a:chOff x="7353050" y="316275"/>
            <a:chExt cx="292025" cy="292575"/>
          </a:xfrm>
        </p:grpSpPr>
        <p:sp>
          <p:nvSpPr>
            <p:cNvPr id="817" name="Google Shape;817;p1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1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1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1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21" name="Google Shape;821;p17"/>
          <p:cNvGrpSpPr/>
          <p:nvPr/>
        </p:nvGrpSpPr>
        <p:grpSpPr>
          <a:xfrm>
            <a:off x="8792300" y="321275"/>
            <a:ext cx="175000" cy="175000"/>
            <a:chOff x="8792300" y="321275"/>
            <a:chExt cx="175000" cy="175000"/>
          </a:xfrm>
        </p:grpSpPr>
        <p:sp>
          <p:nvSpPr>
            <p:cNvPr id="822" name="Google Shape;822;p1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3" name="Google Shape;823;p1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4" name="Google Shape;824;p1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5" name="Google Shape;825;p1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6" name="Google Shape;826;p17"/>
          <p:cNvSpPr/>
          <p:nvPr/>
        </p:nvSpPr>
        <p:spPr>
          <a:xfrm>
            <a:off x="5829305" y="68707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7" name="Google Shape;827;p17"/>
          <p:cNvSpPr/>
          <p:nvPr/>
        </p:nvSpPr>
        <p:spPr>
          <a:xfrm>
            <a:off x="5827050" y="66175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8" name="Google Shape;828;p17"/>
          <p:cNvSpPr/>
          <p:nvPr/>
        </p:nvSpPr>
        <p:spPr>
          <a:xfrm>
            <a:off x="5865794" y="10520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9" name="Google Shape;829;p17"/>
          <p:cNvSpPr/>
          <p:nvPr/>
        </p:nvSpPr>
        <p:spPr>
          <a:xfrm>
            <a:off x="5863552" y="102677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0" name="Google Shape;830;p17"/>
          <p:cNvSpPr/>
          <p:nvPr/>
        </p:nvSpPr>
        <p:spPr>
          <a:xfrm>
            <a:off x="5905382" y="144784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p17"/>
          <p:cNvSpPr/>
          <p:nvPr/>
        </p:nvSpPr>
        <p:spPr>
          <a:xfrm>
            <a:off x="5903140" y="142542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2" name="Google Shape;832;p17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833" name="Google Shape;833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4" name="Google Shape;834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5" name="Google Shape;835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36" name="Google Shape;836;p17"/>
          <p:cNvGrpSpPr/>
          <p:nvPr/>
        </p:nvGrpSpPr>
        <p:grpSpPr>
          <a:xfrm>
            <a:off x="8678350" y="1658000"/>
            <a:ext cx="175013" cy="27000"/>
            <a:chOff x="5662375" y="212375"/>
            <a:chExt cx="175013" cy="27000"/>
          </a:xfrm>
        </p:grpSpPr>
        <p:sp>
          <p:nvSpPr>
            <p:cNvPr id="837" name="Google Shape;837;p1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8" name="Google Shape;838;p1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9" name="Google Shape;839;p1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2">
  <p:cSld name="CUSTOM_10">
    <p:spTree>
      <p:nvGrpSpPr>
        <p:cNvPr id="840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p18"/>
          <p:cNvSpPr txBox="1"/>
          <p:nvPr>
            <p:ph type="title"/>
          </p:nvPr>
        </p:nvSpPr>
        <p:spPr>
          <a:xfrm>
            <a:off x="1271016" y="338328"/>
            <a:ext cx="6611100" cy="54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842" name="Google Shape;842;p18"/>
          <p:cNvSpPr txBox="1"/>
          <p:nvPr>
            <p:ph idx="1" type="subTitle"/>
          </p:nvPr>
        </p:nvSpPr>
        <p:spPr>
          <a:xfrm>
            <a:off x="4690875" y="1491351"/>
            <a:ext cx="3557100" cy="26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843" name="Google Shape;843;p18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44" name="Google Shape;844;p18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45" name="Google Shape;845;p18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46" name="Google Shape;846;p18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847" name="Google Shape;847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0" name="Google Shape;850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1" name="Google Shape;851;p18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852" name="Google Shape;852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4" name="Google Shape;854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5" name="Google Shape;855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58" name="Google Shape;858;p18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859" name="Google Shape;859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1" name="Google Shape;861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62" name="Google Shape;862;p18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63" name="Google Shape;863;p18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864" name="Google Shape;864;p18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5" name="Google Shape;865;p18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18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7" name="Google Shape;867;p18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8" name="Google Shape;868;p18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9" name="Google Shape;869;p18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70" name="Google Shape;870;p18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871" name="Google Shape;871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2" name="Google Shape;872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3" name="Google Shape;873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4" name="Google Shape;874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75" name="Google Shape;875;p18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876" name="Google Shape;876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7" name="Google Shape;877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8" name="Google Shape;878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879" name="Google Shape;879;p18"/>
          <p:cNvCxnSpPr/>
          <p:nvPr/>
        </p:nvCxnSpPr>
        <p:spPr>
          <a:xfrm flipH="1">
            <a:off x="5101704" y="4513075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0" name="Google Shape;880;p18"/>
          <p:cNvCxnSpPr/>
          <p:nvPr/>
        </p:nvCxnSpPr>
        <p:spPr>
          <a:xfrm rot="10800000">
            <a:off x="6234804" y="4492325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1" name="Google Shape;881;p18"/>
          <p:cNvCxnSpPr/>
          <p:nvPr/>
        </p:nvCxnSpPr>
        <p:spPr>
          <a:xfrm flipH="1">
            <a:off x="7547529" y="4408000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882" name="Google Shape;882;p18"/>
          <p:cNvCxnSpPr/>
          <p:nvPr/>
        </p:nvCxnSpPr>
        <p:spPr>
          <a:xfrm flipH="1">
            <a:off x="8872054" y="399355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883" name="Google Shape;883;p18"/>
          <p:cNvGrpSpPr/>
          <p:nvPr/>
        </p:nvGrpSpPr>
        <p:grpSpPr>
          <a:xfrm>
            <a:off x="7278954" y="4513075"/>
            <a:ext cx="581800" cy="582350"/>
            <a:chOff x="8064275" y="887850"/>
            <a:chExt cx="581800" cy="582350"/>
          </a:xfrm>
        </p:grpSpPr>
        <p:sp>
          <p:nvSpPr>
            <p:cNvPr id="884" name="Google Shape;884;p18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5" name="Google Shape;885;p18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18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18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8" name="Google Shape;888;p18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9" name="Google Shape;889;p18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0" name="Google Shape;890;p18"/>
          <p:cNvGrpSpPr/>
          <p:nvPr/>
        </p:nvGrpSpPr>
        <p:grpSpPr>
          <a:xfrm>
            <a:off x="6099454" y="4340463"/>
            <a:ext cx="292025" cy="292575"/>
            <a:chOff x="7353050" y="316275"/>
            <a:chExt cx="292025" cy="292575"/>
          </a:xfrm>
        </p:grpSpPr>
        <p:sp>
          <p:nvSpPr>
            <p:cNvPr id="891" name="Google Shape;891;p18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2" name="Google Shape;892;p18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3" name="Google Shape;893;p18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4" name="Google Shape;894;p18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5" name="Google Shape;895;p18"/>
          <p:cNvGrpSpPr/>
          <p:nvPr/>
        </p:nvGrpSpPr>
        <p:grpSpPr>
          <a:xfrm>
            <a:off x="8792779" y="4315025"/>
            <a:ext cx="175000" cy="175000"/>
            <a:chOff x="8792300" y="321275"/>
            <a:chExt cx="175000" cy="175000"/>
          </a:xfrm>
        </p:grpSpPr>
        <p:sp>
          <p:nvSpPr>
            <p:cNvPr id="896" name="Google Shape;896;p18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7" name="Google Shape;897;p18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8" name="Google Shape;898;p18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9" name="Google Shape;899;p18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0" name="Google Shape;900;p18"/>
          <p:cNvGrpSpPr/>
          <p:nvPr/>
        </p:nvGrpSpPr>
        <p:grpSpPr>
          <a:xfrm flipH="1">
            <a:off x="4972779" y="4657550"/>
            <a:ext cx="293111" cy="293388"/>
            <a:chOff x="3164039" y="430875"/>
            <a:chExt cx="293111" cy="293388"/>
          </a:xfrm>
        </p:grpSpPr>
        <p:sp>
          <p:nvSpPr>
            <p:cNvPr id="901" name="Google Shape;901;p18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2" name="Google Shape;902;p18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3" name="Google Shape;903;p18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4" name="Google Shape;904;p18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5" name="Google Shape;905;p18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6" name="Google Shape;906;p18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07" name="Google Shape;907;p18"/>
          <p:cNvGrpSpPr/>
          <p:nvPr/>
        </p:nvGrpSpPr>
        <p:grpSpPr>
          <a:xfrm>
            <a:off x="8721804" y="4142425"/>
            <a:ext cx="175013" cy="27000"/>
            <a:chOff x="5662375" y="212375"/>
            <a:chExt cx="175013" cy="27000"/>
          </a:xfrm>
        </p:grpSpPr>
        <p:sp>
          <p:nvSpPr>
            <p:cNvPr id="908" name="Google Shape;908;p18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9" name="Google Shape;909;p18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0" name="Google Shape;910;p18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9">
    <p:spTree>
      <p:nvGrpSpPr>
        <p:cNvPr id="911" name="Shape 9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Google Shape;912;p19"/>
          <p:cNvSpPr txBox="1"/>
          <p:nvPr>
            <p:ph type="title"/>
          </p:nvPr>
        </p:nvSpPr>
        <p:spPr>
          <a:xfrm>
            <a:off x="2105425" y="384048"/>
            <a:ext cx="4937700" cy="107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4800"/>
            </a:lvl9pPr>
          </a:lstStyle>
          <a:p/>
        </p:txBody>
      </p:sp>
      <p:sp>
        <p:nvSpPr>
          <p:cNvPr id="913" name="Google Shape;913;p19"/>
          <p:cNvSpPr txBox="1"/>
          <p:nvPr>
            <p:ph idx="1" type="subTitle"/>
          </p:nvPr>
        </p:nvSpPr>
        <p:spPr>
          <a:xfrm>
            <a:off x="3017520" y="1709928"/>
            <a:ext cx="3099900" cy="14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 sz="1600"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14" name="Google Shape;914;p19"/>
          <p:cNvSpPr txBox="1"/>
          <p:nvPr/>
        </p:nvSpPr>
        <p:spPr>
          <a:xfrm>
            <a:off x="2489375" y="3664200"/>
            <a:ext cx="4161600" cy="7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rPr>
              <a:t>CREDITS: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 This presentation template was created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, including icons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, infographics &amp; images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1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rPr>
              <a:t> and illustrations by </a:t>
            </a:r>
            <a:r>
              <a:rPr lang="en" sz="1100">
                <a:solidFill>
                  <a:schemeClr val="accent1"/>
                </a:solidFill>
                <a:uFill>
                  <a:noFill/>
                </a:u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Stories</a:t>
            </a:r>
            <a:endParaRPr>
              <a:solidFill>
                <a:schemeClr val="dk2"/>
              </a:solidFill>
              <a:latin typeface="Barlow Semi Condensed Medium"/>
              <a:ea typeface="Barlow Semi Condensed Medium"/>
              <a:cs typeface="Barlow Semi Condensed Medium"/>
              <a:sym typeface="Barlow Semi Condensed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cxnSp>
        <p:nvCxnSpPr>
          <p:cNvPr id="915" name="Google Shape;915;p19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6" name="Google Shape;916;p19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7" name="Google Shape;917;p19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8" name="Google Shape;918;p19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19" name="Google Shape;919;p19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920" name="Google Shape;920;p1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1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2" name="Google Shape;922;p1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3" name="Google Shape;923;p1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1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1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6" name="Google Shape;926;p19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927" name="Google Shape;927;p1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1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1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0" name="Google Shape;930;p1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1" name="Google Shape;931;p19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932" name="Google Shape;932;p1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1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4" name="Google Shape;934;p1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5" name="Google Shape;935;p1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6" name="Google Shape;936;p19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937" name="Google Shape;937;p19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8" name="Google Shape;938;p19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9" name="Google Shape;939;p19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0" name="Google Shape;940;p19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1" name="Google Shape;941;p19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2" name="Google Shape;942;p19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43" name="Google Shape;943;p19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944" name="Google Shape;944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5" name="Google Shape;945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6" name="Google Shape;946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947" name="Google Shape;947;p19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8" name="Google Shape;948;p19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49" name="Google Shape;949;p19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50" name="Google Shape;950;p19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951" name="Google Shape;951;p1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2" name="Google Shape;952;p1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3" name="Google Shape;953;p1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4" name="Google Shape;954;p1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5" name="Google Shape;955;p1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6" name="Google Shape;956;p1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57" name="Google Shape;957;p19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958" name="Google Shape;958;p1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1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0" name="Google Shape;960;p1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1" name="Google Shape;961;p1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2" name="Google Shape;962;p19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963" name="Google Shape;963;p1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1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5" name="Google Shape;965;p1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6" name="Google Shape;966;p1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7" name="Google Shape;967;p19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8" name="Google Shape;968;p19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9" name="Google Shape;969;p19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0" name="Google Shape;970;p19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1" name="Google Shape;971;p19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2" name="Google Shape;972;p19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73" name="Google Shape;973;p19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974" name="Google Shape;974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77" name="Google Shape;977;p19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978" name="Google Shape;978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9" name="Google Shape;979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0" name="Google Shape;980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81" name="Google Shape;981;p19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982" name="Google Shape;982;p1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3" name="Google Shape;983;p1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4" name="Google Shape;984;p1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ighlighted numbers">
  <p:cSld name="CUSTOM_11"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20"/>
          <p:cNvSpPr txBox="1"/>
          <p:nvPr>
            <p:ph hasCustomPrompt="1" type="title"/>
          </p:nvPr>
        </p:nvSpPr>
        <p:spPr>
          <a:xfrm>
            <a:off x="2825496" y="704088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87" name="Google Shape;987;p20"/>
          <p:cNvSpPr txBox="1"/>
          <p:nvPr>
            <p:ph idx="1" type="subTitle"/>
          </p:nvPr>
        </p:nvSpPr>
        <p:spPr>
          <a:xfrm>
            <a:off x="2825496" y="1225296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88" name="Google Shape;988;p20"/>
          <p:cNvSpPr txBox="1"/>
          <p:nvPr>
            <p:ph hasCustomPrompt="1" idx="2" type="title"/>
          </p:nvPr>
        </p:nvSpPr>
        <p:spPr>
          <a:xfrm>
            <a:off x="2825496" y="2185416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89" name="Google Shape;989;p20"/>
          <p:cNvSpPr txBox="1"/>
          <p:nvPr>
            <p:ph idx="3" type="subTitle"/>
          </p:nvPr>
        </p:nvSpPr>
        <p:spPr>
          <a:xfrm>
            <a:off x="2825496" y="2697480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990" name="Google Shape;990;p20"/>
          <p:cNvSpPr txBox="1"/>
          <p:nvPr>
            <p:ph hasCustomPrompt="1" idx="4" type="title"/>
          </p:nvPr>
        </p:nvSpPr>
        <p:spPr>
          <a:xfrm>
            <a:off x="2825496" y="3648456"/>
            <a:ext cx="3483900" cy="5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None/>
              <a:defRPr sz="36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91" name="Google Shape;991;p20"/>
          <p:cNvSpPr txBox="1"/>
          <p:nvPr>
            <p:ph idx="5" type="subTitle"/>
          </p:nvPr>
        </p:nvSpPr>
        <p:spPr>
          <a:xfrm>
            <a:off x="2834640" y="4169664"/>
            <a:ext cx="34839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992" name="Google Shape;992;p20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3" name="Google Shape;993;p20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4" name="Google Shape;994;p20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95" name="Google Shape;995;p20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996" name="Google Shape;996;p20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997" name="Google Shape;997;p2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2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2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2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2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2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3" name="Google Shape;1003;p20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004" name="Google Shape;1004;p2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2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2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2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08" name="Google Shape;1008;p20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009" name="Google Shape;1009;p2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2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2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2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13" name="Google Shape;1013;p20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014" name="Google Shape;1014;p2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2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2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2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2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2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20" name="Google Shape;1020;p20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021" name="Google Shape;1021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024" name="Google Shape;1024;p20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25" name="Google Shape;1025;p20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26" name="Google Shape;1026;p20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27" name="Google Shape;1027;p20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028" name="Google Shape;1028;p2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2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2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2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2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2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34" name="Google Shape;1034;p20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035" name="Google Shape;1035;p2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6" name="Google Shape;1036;p2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7" name="Google Shape;1037;p2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8" name="Google Shape;1038;p2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39" name="Google Shape;1039;p20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040" name="Google Shape;1040;p2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1" name="Google Shape;1041;p2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2" name="Google Shape;1042;p2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3" name="Google Shape;1043;p2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4" name="Google Shape;1044;p20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5" name="Google Shape;1045;p20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6" name="Google Shape;1046;p20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7" name="Google Shape;1047;p20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8" name="Google Shape;1048;p20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9" name="Google Shape;1049;p20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50" name="Google Shape;1050;p20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051" name="Google Shape;1051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2" name="Google Shape;1052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3" name="Google Shape;1053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4" name="Google Shape;1054;p20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055" name="Google Shape;1055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6" name="Google Shape;1056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7" name="Google Shape;1057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58" name="Google Shape;1058;p20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059" name="Google Shape;1059;p2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2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1" name="Google Shape;1061;p2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3"/>
          <p:cNvGrpSpPr/>
          <p:nvPr/>
        </p:nvGrpSpPr>
        <p:grpSpPr>
          <a:xfrm>
            <a:off x="2132649" y="713253"/>
            <a:ext cx="4878702" cy="3717004"/>
            <a:chOff x="399425" y="238125"/>
            <a:chExt cx="6810025" cy="5187000"/>
          </a:xfrm>
        </p:grpSpPr>
        <p:sp>
          <p:nvSpPr>
            <p:cNvPr id="45" name="Google Shape;45;p3"/>
            <p:cNvSpPr/>
            <p:nvPr/>
          </p:nvSpPr>
          <p:spPr>
            <a:xfrm>
              <a:off x="399425" y="238325"/>
              <a:ext cx="6810025" cy="5186100"/>
            </a:xfrm>
            <a:custGeom>
              <a:rect b="b" l="l" r="r" t="t"/>
              <a:pathLst>
                <a:path extrusionOk="0" h="207444" w="272401">
                  <a:moveTo>
                    <a:pt x="143525" y="0"/>
                  </a:moveTo>
                  <a:cubicBezTo>
                    <a:pt x="130816" y="0"/>
                    <a:pt x="118065" y="708"/>
                    <a:pt x="105367" y="1397"/>
                  </a:cubicBezTo>
                  <a:cubicBezTo>
                    <a:pt x="85699" y="2506"/>
                    <a:pt x="65661" y="3689"/>
                    <a:pt x="47175" y="10640"/>
                  </a:cubicBezTo>
                  <a:cubicBezTo>
                    <a:pt x="28764" y="17590"/>
                    <a:pt x="11832" y="31343"/>
                    <a:pt x="5990" y="50198"/>
                  </a:cubicBezTo>
                  <a:cubicBezTo>
                    <a:pt x="1" y="69867"/>
                    <a:pt x="6877" y="90940"/>
                    <a:pt x="13680" y="110387"/>
                  </a:cubicBezTo>
                  <a:cubicBezTo>
                    <a:pt x="22479" y="135305"/>
                    <a:pt x="31870" y="161332"/>
                    <a:pt x="51390" y="179152"/>
                  </a:cubicBezTo>
                  <a:cubicBezTo>
                    <a:pt x="67098" y="193557"/>
                    <a:pt x="97572" y="207444"/>
                    <a:pt x="121591" y="207444"/>
                  </a:cubicBezTo>
                  <a:cubicBezTo>
                    <a:pt x="124820" y="207444"/>
                    <a:pt x="127933" y="207193"/>
                    <a:pt x="130877" y="206658"/>
                  </a:cubicBezTo>
                  <a:cubicBezTo>
                    <a:pt x="145739" y="204070"/>
                    <a:pt x="159714" y="191205"/>
                    <a:pt x="171840" y="182923"/>
                  </a:cubicBezTo>
                  <a:cubicBezTo>
                    <a:pt x="188625" y="171314"/>
                    <a:pt x="205484" y="159705"/>
                    <a:pt x="222268" y="148097"/>
                  </a:cubicBezTo>
                  <a:cubicBezTo>
                    <a:pt x="236909" y="138041"/>
                    <a:pt x="252067" y="127319"/>
                    <a:pt x="260348" y="111644"/>
                  </a:cubicBezTo>
                  <a:cubicBezTo>
                    <a:pt x="272400" y="88722"/>
                    <a:pt x="266411" y="59071"/>
                    <a:pt x="249996" y="39033"/>
                  </a:cubicBezTo>
                  <a:cubicBezTo>
                    <a:pt x="233507" y="18995"/>
                    <a:pt x="208367" y="7756"/>
                    <a:pt x="182858" y="3098"/>
                  </a:cubicBezTo>
                  <a:cubicBezTo>
                    <a:pt x="169864" y="762"/>
                    <a:pt x="156717" y="0"/>
                    <a:pt x="14352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491875" y="238125"/>
              <a:ext cx="6575225" cy="5187000"/>
            </a:xfrm>
            <a:custGeom>
              <a:rect b="b" l="l" r="r" t="t"/>
              <a:pathLst>
                <a:path extrusionOk="0" h="207480" w="263009">
                  <a:moveTo>
                    <a:pt x="139601" y="0"/>
                  </a:moveTo>
                  <a:cubicBezTo>
                    <a:pt x="126957" y="0"/>
                    <a:pt x="114313" y="739"/>
                    <a:pt x="101669" y="1405"/>
                  </a:cubicBezTo>
                  <a:cubicBezTo>
                    <a:pt x="82001" y="2514"/>
                    <a:pt x="61963" y="3697"/>
                    <a:pt x="43477" y="10648"/>
                  </a:cubicBezTo>
                  <a:cubicBezTo>
                    <a:pt x="25066" y="17598"/>
                    <a:pt x="8134" y="31351"/>
                    <a:pt x="2292" y="50206"/>
                  </a:cubicBezTo>
                  <a:cubicBezTo>
                    <a:pt x="665" y="55530"/>
                    <a:pt x="0" y="60928"/>
                    <a:pt x="0" y="66399"/>
                  </a:cubicBezTo>
                  <a:cubicBezTo>
                    <a:pt x="0" y="81114"/>
                    <a:pt x="5028" y="96198"/>
                    <a:pt x="9982" y="110395"/>
                  </a:cubicBezTo>
                  <a:cubicBezTo>
                    <a:pt x="18781" y="135313"/>
                    <a:pt x="28172" y="161340"/>
                    <a:pt x="47692" y="179160"/>
                  </a:cubicBezTo>
                  <a:cubicBezTo>
                    <a:pt x="63442" y="193579"/>
                    <a:pt x="93979" y="207480"/>
                    <a:pt x="118010" y="207480"/>
                  </a:cubicBezTo>
                  <a:cubicBezTo>
                    <a:pt x="121190" y="207480"/>
                    <a:pt x="124221" y="207258"/>
                    <a:pt x="127179" y="206666"/>
                  </a:cubicBezTo>
                  <a:cubicBezTo>
                    <a:pt x="142041" y="204078"/>
                    <a:pt x="156016" y="191213"/>
                    <a:pt x="168142" y="182931"/>
                  </a:cubicBezTo>
                  <a:cubicBezTo>
                    <a:pt x="184927" y="171322"/>
                    <a:pt x="201786" y="159713"/>
                    <a:pt x="218570" y="148105"/>
                  </a:cubicBezTo>
                  <a:cubicBezTo>
                    <a:pt x="233211" y="138049"/>
                    <a:pt x="248369" y="127327"/>
                    <a:pt x="256650" y="111652"/>
                  </a:cubicBezTo>
                  <a:cubicBezTo>
                    <a:pt x="261013" y="103370"/>
                    <a:pt x="263009" y="94127"/>
                    <a:pt x="263009" y="84885"/>
                  </a:cubicBezTo>
                  <a:cubicBezTo>
                    <a:pt x="263009" y="68544"/>
                    <a:pt x="256798" y="51833"/>
                    <a:pt x="246298" y="39041"/>
                  </a:cubicBezTo>
                  <a:cubicBezTo>
                    <a:pt x="229809" y="19003"/>
                    <a:pt x="204669" y="7764"/>
                    <a:pt x="179160" y="3106"/>
                  </a:cubicBezTo>
                  <a:cubicBezTo>
                    <a:pt x="166146" y="813"/>
                    <a:pt x="152910" y="0"/>
                    <a:pt x="13960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2971800" y="2231136"/>
            <a:ext cx="3200400" cy="804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8" name="Google Shape;48;p3"/>
          <p:cNvSpPr txBox="1"/>
          <p:nvPr>
            <p:ph hasCustomPrompt="1" idx="2" type="title"/>
          </p:nvPr>
        </p:nvSpPr>
        <p:spPr>
          <a:xfrm>
            <a:off x="2971800" y="1161288"/>
            <a:ext cx="2967600" cy="106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49" name="Google Shape;49;p3"/>
          <p:cNvSpPr txBox="1"/>
          <p:nvPr>
            <p:ph idx="1" type="subTitle"/>
          </p:nvPr>
        </p:nvSpPr>
        <p:spPr>
          <a:xfrm>
            <a:off x="2973225" y="2999232"/>
            <a:ext cx="3200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50" name="Google Shape;50;p3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51" name="Google Shape;51;p3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52" name="Google Shape;52;p3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53" name="Google Shape;53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8" name="Google Shape;58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9" name="Google Shape;59;p3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60" name="Google Shape;60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4" name="Google Shape;64;p3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69" name="Google Shape;69;p3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70" name="Google Shape;70;p3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71" name="Google Shape;71;p3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3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3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7" name="Google Shape;77;p3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78" name="Google Shape;78;p3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2" name="Google Shape;82;p3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83" name="Google Shape;83;p3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3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3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3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87" name="Google Shape;87;p3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88" name="Google Shape;88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1" name="Google Shape;91;p3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92" name="Google Shape;92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4" name="Google Shape;94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5" name="Google Shape;95;p3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96" name="Google Shape;96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9" name="Google Shape;99;p3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00" name="Google Shape;100;p3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3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3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03" name="Google Shape;103;p3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4" name="Google Shape;104;p3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5" name="Google Shape;105;p3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3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3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3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3">
  <p:cSld name="CUSTOM_13">
    <p:spTree>
      <p:nvGrpSpPr>
        <p:cNvPr id="1062" name="Shape 1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Google Shape;1063;p21"/>
          <p:cNvSpPr txBox="1"/>
          <p:nvPr>
            <p:ph type="title"/>
          </p:nvPr>
        </p:nvSpPr>
        <p:spPr>
          <a:xfrm>
            <a:off x="2962656" y="338328"/>
            <a:ext cx="3218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grpSp>
        <p:nvGrpSpPr>
          <p:cNvPr id="1064" name="Google Shape;1064;p21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065" name="Google Shape;1065;p21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066" name="Google Shape;1066;p21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067" name="Google Shape;1067;p21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068" name="Google Shape;1068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9" name="Google Shape;1069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0" name="Google Shape;1070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1" name="Google Shape;1071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72" name="Google Shape;1072;p21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073" name="Google Shape;1073;p2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4" name="Google Shape;1074;p2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5" name="Google Shape;1075;p2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6" name="Google Shape;1076;p2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077" name="Google Shape;1077;p21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078" name="Google Shape;1078;p2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9" name="Google Shape;1079;p2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0" name="Google Shape;1080;p2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1" name="Google Shape;1081;p2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2" name="Google Shape;1082;p2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3" name="Google Shape;1083;p2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084" name="Google Shape;1084;p21"/>
          <p:cNvSpPr txBox="1"/>
          <p:nvPr>
            <p:ph idx="1" type="subTitle"/>
          </p:nvPr>
        </p:nvSpPr>
        <p:spPr>
          <a:xfrm>
            <a:off x="1408175" y="1035279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85" name="Google Shape;1085;p21"/>
          <p:cNvSpPr txBox="1"/>
          <p:nvPr>
            <p:ph idx="2" type="subTitle"/>
          </p:nvPr>
        </p:nvSpPr>
        <p:spPr>
          <a:xfrm>
            <a:off x="1408175" y="1336956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086" name="Google Shape;1086;p21"/>
          <p:cNvSpPr txBox="1"/>
          <p:nvPr>
            <p:ph idx="3" type="subTitle"/>
          </p:nvPr>
        </p:nvSpPr>
        <p:spPr>
          <a:xfrm>
            <a:off x="1408175" y="2309476"/>
            <a:ext cx="2184000" cy="45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87" name="Google Shape;1087;p21"/>
          <p:cNvSpPr txBox="1"/>
          <p:nvPr>
            <p:ph idx="4" type="subTitle"/>
          </p:nvPr>
        </p:nvSpPr>
        <p:spPr>
          <a:xfrm>
            <a:off x="1408175" y="2609979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088" name="Google Shape;1088;p21"/>
          <p:cNvSpPr txBox="1"/>
          <p:nvPr>
            <p:ph idx="5" type="subTitle"/>
          </p:nvPr>
        </p:nvSpPr>
        <p:spPr>
          <a:xfrm>
            <a:off x="1408175" y="3587645"/>
            <a:ext cx="218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089" name="Google Shape;1089;p21"/>
          <p:cNvSpPr txBox="1"/>
          <p:nvPr>
            <p:ph idx="6" type="subTitle"/>
          </p:nvPr>
        </p:nvSpPr>
        <p:spPr>
          <a:xfrm>
            <a:off x="1408175" y="3889317"/>
            <a:ext cx="21840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of text 4">
  <p:cSld name="CUSTOM_14">
    <p:spTree>
      <p:nvGrpSpPr>
        <p:cNvPr id="1090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1" name="Google Shape;1091;p22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2" name="Google Shape;1092;p22"/>
          <p:cNvSpPr txBox="1"/>
          <p:nvPr>
            <p:ph type="title"/>
          </p:nvPr>
        </p:nvSpPr>
        <p:spPr>
          <a:xfrm>
            <a:off x="2208175" y="342775"/>
            <a:ext cx="47277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093" name="Google Shape;1093;p22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094" name="Google Shape;1094;p22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095" name="Google Shape;1095;p2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6" name="Google Shape;1096;p2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7" name="Google Shape;1097;p2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2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9" name="Google Shape;1099;p22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100" name="Google Shape;1100;p22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1" name="Google Shape;1101;p22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22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22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22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5" name="Google Shape;1105;p22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06" name="Google Shape;1106;p22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07" name="Google Shape;1107;p22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08" name="Google Shape;1108;p22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09" name="Google Shape;1109;p22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0" name="Google Shape;1110;p22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1" name="Google Shape;1111;p22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2" name="Google Shape;1112;p22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3" name="Google Shape;1113;p22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4" name="Google Shape;1114;p22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15" name="Google Shape;1115;p22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16" name="Google Shape;1116;p22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7" name="Google Shape;1117;p22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8" name="Google Shape;1118;p22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9" name="Google Shape;1119;p22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0" name="Google Shape;1120;p22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21" name="Google Shape;1121;p22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2" name="Google Shape;1122;p22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3" name="Google Shape;1123;p22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4" name="Google Shape;1124;p22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5" name="Google Shape;1125;p22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26" name="Google Shape;1126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7" name="Google Shape;1127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29" name="Google Shape;1129;p22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30" name="Google Shape;1130;p22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1" name="Google Shape;1131;p22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22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3" name="Google Shape;1133;p22"/>
          <p:cNvSpPr txBox="1"/>
          <p:nvPr>
            <p:ph idx="1" type="subTitle"/>
          </p:nvPr>
        </p:nvSpPr>
        <p:spPr>
          <a:xfrm>
            <a:off x="5641848" y="2743200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34" name="Google Shape;1134;p22"/>
          <p:cNvSpPr txBox="1"/>
          <p:nvPr>
            <p:ph idx="2" type="subTitle"/>
          </p:nvPr>
        </p:nvSpPr>
        <p:spPr>
          <a:xfrm>
            <a:off x="3639312" y="1636776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35" name="Google Shape;1135;p22"/>
          <p:cNvSpPr txBox="1"/>
          <p:nvPr>
            <p:ph idx="3" type="subTitle"/>
          </p:nvPr>
        </p:nvSpPr>
        <p:spPr>
          <a:xfrm>
            <a:off x="1636776" y="2249424"/>
            <a:ext cx="18654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sp>
        <p:nvSpPr>
          <p:cNvPr id="1136" name="Google Shape;1136;p22"/>
          <p:cNvSpPr txBox="1"/>
          <p:nvPr>
            <p:ph idx="4" type="subTitle"/>
          </p:nvPr>
        </p:nvSpPr>
        <p:spPr>
          <a:xfrm>
            <a:off x="5641848" y="3081528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137" name="Google Shape;1137;p22"/>
          <p:cNvSpPr txBox="1"/>
          <p:nvPr>
            <p:ph idx="5" type="subTitle"/>
          </p:nvPr>
        </p:nvSpPr>
        <p:spPr>
          <a:xfrm>
            <a:off x="3639312" y="1975104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138" name="Google Shape;1138;p22"/>
          <p:cNvSpPr txBox="1"/>
          <p:nvPr>
            <p:ph idx="6" type="subTitle"/>
          </p:nvPr>
        </p:nvSpPr>
        <p:spPr>
          <a:xfrm>
            <a:off x="1636776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3">
  <p:cSld name="TITLE_AND_BODY_1">
    <p:spTree>
      <p:nvGrpSpPr>
        <p:cNvPr id="1139" name="Shape 1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" name="Google Shape;1140;p23"/>
          <p:cNvSpPr txBox="1"/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41" name="Google Shape;1141;p23"/>
          <p:cNvSpPr txBox="1"/>
          <p:nvPr>
            <p:ph idx="1" type="body"/>
          </p:nvPr>
        </p:nvSpPr>
        <p:spPr>
          <a:xfrm>
            <a:off x="714650" y="1152150"/>
            <a:ext cx="7705500" cy="352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Barlow Semi Condensed Medium"/>
              <a:buAutoNum type="arabicPeriod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1142" name="Google Shape;1142;p23"/>
          <p:cNvCxnSpPr/>
          <p:nvPr/>
        </p:nvCxnSpPr>
        <p:spPr>
          <a:xfrm rot="10800000">
            <a:off x="303000" y="3359375"/>
            <a:ext cx="151800" cy="957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3" name="Google Shape;1143;p23"/>
          <p:cNvCxnSpPr/>
          <p:nvPr/>
        </p:nvCxnSpPr>
        <p:spPr>
          <a:xfrm flipH="1" rot="10800000">
            <a:off x="0" y="4332550"/>
            <a:ext cx="446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44" name="Google Shape;1144;p23"/>
          <p:cNvGrpSpPr/>
          <p:nvPr/>
        </p:nvGrpSpPr>
        <p:grpSpPr>
          <a:xfrm flipH="1">
            <a:off x="300738" y="4167800"/>
            <a:ext cx="292025" cy="292575"/>
            <a:chOff x="7353050" y="316275"/>
            <a:chExt cx="292025" cy="292575"/>
          </a:xfrm>
        </p:grpSpPr>
        <p:sp>
          <p:nvSpPr>
            <p:cNvPr id="1145" name="Google Shape;1145;p23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6" name="Google Shape;1146;p23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7" name="Google Shape;1147;p23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8" name="Google Shape;1148;p23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49" name="Google Shape;1149;p23"/>
          <p:cNvGrpSpPr/>
          <p:nvPr/>
        </p:nvGrpSpPr>
        <p:grpSpPr>
          <a:xfrm>
            <a:off x="148789" y="3224300"/>
            <a:ext cx="293111" cy="293388"/>
            <a:chOff x="3164039" y="430875"/>
            <a:chExt cx="293111" cy="293388"/>
          </a:xfrm>
        </p:grpSpPr>
        <p:sp>
          <p:nvSpPr>
            <p:cNvPr id="1150" name="Google Shape;1150;p23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1" name="Google Shape;1151;p23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2" name="Google Shape;1152;p23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3" name="Google Shape;1153;p23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23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23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56" name="Google Shape;1156;p23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7" name="Google Shape;1157;p23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58" name="Google Shape;1158;p23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159" name="Google Shape;1159;p23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0" name="Google Shape;1160;p23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1" name="Google Shape;1161;p23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2" name="Google Shape;1162;p23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3" name="Google Shape;1163;p23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4" name="Google Shape;1164;p23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65" name="Google Shape;1165;p23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166" name="Google Shape;1166;p23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7" name="Google Shape;1167;p23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8" name="Google Shape;1168;p23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9" name="Google Shape;1169;p23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0" name="Google Shape;1170;p23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171" name="Google Shape;1171;p23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2" name="Google Shape;1172;p23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3" name="Google Shape;1173;p23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23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5" name="Google Shape;1175;p23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176" name="Google Shape;1176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7" name="Google Shape;1177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8" name="Google Shape;1178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9" name="Google Shape;1179;p23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180" name="Google Shape;1180;p23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1" name="Google Shape;1181;p23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2" name="Google Shape;1182;p23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5">
    <p:spTree>
      <p:nvGrpSpPr>
        <p:cNvPr id="1183" name="Shape 1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Google Shape;1184;p24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185" name="Google Shape;1185;p24"/>
          <p:cNvCxnSpPr/>
          <p:nvPr/>
        </p:nvCxnSpPr>
        <p:spPr>
          <a:xfrm>
            <a:off x="590450" y="4340600"/>
            <a:ext cx="670200" cy="423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86" name="Google Shape;1186;p24"/>
          <p:cNvCxnSpPr/>
          <p:nvPr/>
        </p:nvCxnSpPr>
        <p:spPr>
          <a:xfrm flipH="1" rot="10800000">
            <a:off x="0" y="4332550"/>
            <a:ext cx="590700" cy="66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187" name="Google Shape;1187;p24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1188" name="Google Shape;1188;p24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9" name="Google Shape;1189;p24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0" name="Google Shape;1190;p24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24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92" name="Google Shape;1192;p24"/>
          <p:cNvGrpSpPr/>
          <p:nvPr/>
        </p:nvGrpSpPr>
        <p:grpSpPr>
          <a:xfrm>
            <a:off x="1075789" y="4604675"/>
            <a:ext cx="293111" cy="293388"/>
            <a:chOff x="3164039" y="430875"/>
            <a:chExt cx="293111" cy="293388"/>
          </a:xfrm>
        </p:grpSpPr>
        <p:sp>
          <p:nvSpPr>
            <p:cNvPr id="1193" name="Google Shape;1193;p24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4" name="Google Shape;1194;p24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24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24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7" name="Google Shape;1197;p24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8" name="Google Shape;1198;p24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199" name="Google Shape;1199;p24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00" name="Google Shape;1200;p24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01" name="Google Shape;1201;p24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1202" name="Google Shape;1202;p24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3" name="Google Shape;1203;p24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4" name="Google Shape;1204;p24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5" name="Google Shape;1205;p24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6" name="Google Shape;1206;p24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7" name="Google Shape;1207;p24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08" name="Google Shape;1208;p24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1209" name="Google Shape;1209;p24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0" name="Google Shape;1210;p24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1" name="Google Shape;1211;p24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2" name="Google Shape;1212;p24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3" name="Google Shape;1213;p24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1214" name="Google Shape;1214;p24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5" name="Google Shape;1215;p24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6" name="Google Shape;1216;p24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7" name="Google Shape;1217;p24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18" name="Google Shape;1218;p24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1219" name="Google Shape;1219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0" name="Google Shape;1220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2" name="Google Shape;1222;p24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1223" name="Google Shape;1223;p2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2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2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3">
  <p:cSld name="CUSTOM_16">
    <p:spTree>
      <p:nvGrpSpPr>
        <p:cNvPr id="1226" name="Shape 1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Google Shape;1227;p25"/>
          <p:cNvSpPr txBox="1"/>
          <p:nvPr>
            <p:ph type="title"/>
          </p:nvPr>
        </p:nvSpPr>
        <p:spPr>
          <a:xfrm>
            <a:off x="896100" y="1984450"/>
            <a:ext cx="3457200" cy="1292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cxnSp>
        <p:nvCxnSpPr>
          <p:cNvPr id="1228" name="Google Shape;1228;p25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9" name="Google Shape;1229;p25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0" name="Google Shape;1230;p25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31" name="Google Shape;1231;p25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1232" name="Google Shape;1232;p2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2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2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2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2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7" name="Google Shape;1237;p2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38" name="Google Shape;1238;p25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1239" name="Google Shape;1239;p2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2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2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2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43" name="Google Shape;1243;p25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4" name="Google Shape;1244;p25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5" name="Google Shape;1245;p25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6" name="Google Shape;1246;p25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7" name="Google Shape;1247;p25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8" name="Google Shape;1248;p25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49" name="Google Shape;1249;p25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1250" name="Google Shape;1250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2" name="Google Shape;1252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3" name="Google Shape;1253;p25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1254" name="Google Shape;1254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7" name="Google Shape;1257;p25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1258" name="Google Shape;1258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0" name="Google Shape;1260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261" name="Google Shape;1261;p25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62" name="Google Shape;1262;p25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63" name="Google Shape;1263;p25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1264" name="Google Shape;1264;p25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25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25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25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8" name="Google Shape;1268;p25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9" name="Google Shape;1269;p25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0" name="Google Shape;1270;p25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1271" name="Google Shape;1271;p25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25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25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25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75" name="Google Shape;1275;p25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1276" name="Google Shape;1276;p25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7" name="Google Shape;1277;p25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8" name="Google Shape;1278;p25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9" name="Google Shape;1279;p25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80" name="Google Shape;1280;p25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1281" name="Google Shape;1281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2" name="Google Shape;1282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3" name="Google Shape;1283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84" name="Google Shape;1284;p25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1285" name="Google Shape;1285;p25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6" name="Google Shape;1286;p25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7" name="Google Shape;1287;p25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4">
  <p:cSld name="CUSTOM_17">
    <p:spTree>
      <p:nvGrpSpPr>
        <p:cNvPr id="1288" name="Shape 1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9" name="Google Shape;1289;p26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cxnSp>
        <p:nvCxnSpPr>
          <p:cNvPr id="1290" name="Google Shape;1290;p26"/>
          <p:cNvCxnSpPr/>
          <p:nvPr/>
        </p:nvCxnSpPr>
        <p:spPr>
          <a:xfrm rot="10800000">
            <a:off x="8109000" y="501275"/>
            <a:ext cx="737700" cy="73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1" name="Google Shape;1291;p26"/>
          <p:cNvCxnSpPr/>
          <p:nvPr/>
        </p:nvCxnSpPr>
        <p:spPr>
          <a:xfrm>
            <a:off x="582475" y="282188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92" name="Google Shape;1292;p26"/>
          <p:cNvCxnSpPr/>
          <p:nvPr/>
        </p:nvCxnSpPr>
        <p:spPr>
          <a:xfrm flipH="1" rot="10800000">
            <a:off x="0" y="274188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293" name="Google Shape;1293;p26"/>
          <p:cNvGrpSpPr/>
          <p:nvPr/>
        </p:nvGrpSpPr>
        <p:grpSpPr>
          <a:xfrm flipH="1">
            <a:off x="423750" y="125363"/>
            <a:ext cx="292025" cy="292575"/>
            <a:chOff x="7353050" y="316275"/>
            <a:chExt cx="292025" cy="292575"/>
          </a:xfrm>
        </p:grpSpPr>
        <p:sp>
          <p:nvSpPr>
            <p:cNvPr id="1294" name="Google Shape;1294;p2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5" name="Google Shape;1295;p2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6" name="Google Shape;1296;p2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7" name="Google Shape;1297;p2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98" name="Google Shape;1298;p26"/>
          <p:cNvGrpSpPr/>
          <p:nvPr/>
        </p:nvGrpSpPr>
        <p:grpSpPr>
          <a:xfrm>
            <a:off x="1638739" y="558163"/>
            <a:ext cx="293111" cy="293388"/>
            <a:chOff x="3164039" y="430875"/>
            <a:chExt cx="293111" cy="293388"/>
          </a:xfrm>
        </p:grpSpPr>
        <p:sp>
          <p:nvSpPr>
            <p:cNvPr id="1299" name="Google Shape;1299;p26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0" name="Google Shape;1300;p26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26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26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26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26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5" name="Google Shape;1305;p26"/>
          <p:cNvGrpSpPr/>
          <p:nvPr/>
        </p:nvGrpSpPr>
        <p:grpSpPr>
          <a:xfrm>
            <a:off x="1591750" y="362600"/>
            <a:ext cx="175013" cy="27000"/>
            <a:chOff x="5662375" y="212375"/>
            <a:chExt cx="175013" cy="27000"/>
          </a:xfrm>
        </p:grpSpPr>
        <p:sp>
          <p:nvSpPr>
            <p:cNvPr id="1306" name="Google Shape;1306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09" name="Google Shape;1309;p26"/>
          <p:cNvCxnSpPr/>
          <p:nvPr/>
        </p:nvCxnSpPr>
        <p:spPr>
          <a:xfrm flipH="1">
            <a:off x="8151325" y="6875"/>
            <a:ext cx="1002600" cy="494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10" name="Google Shape;1310;p26"/>
          <p:cNvGrpSpPr/>
          <p:nvPr/>
        </p:nvGrpSpPr>
        <p:grpSpPr>
          <a:xfrm>
            <a:off x="7823875" y="202375"/>
            <a:ext cx="581800" cy="582350"/>
            <a:chOff x="8064275" y="887850"/>
            <a:chExt cx="581800" cy="582350"/>
          </a:xfrm>
        </p:grpSpPr>
        <p:sp>
          <p:nvSpPr>
            <p:cNvPr id="1311" name="Google Shape;1311;p26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2" name="Google Shape;1312;p26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3" name="Google Shape;1313;p26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26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26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26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17" name="Google Shape;1317;p26"/>
          <p:cNvGrpSpPr/>
          <p:nvPr/>
        </p:nvGrpSpPr>
        <p:grpSpPr>
          <a:xfrm flipH="1">
            <a:off x="8698650" y="1117488"/>
            <a:ext cx="292025" cy="292575"/>
            <a:chOff x="7353050" y="316275"/>
            <a:chExt cx="292025" cy="292575"/>
          </a:xfrm>
        </p:grpSpPr>
        <p:sp>
          <p:nvSpPr>
            <p:cNvPr id="1318" name="Google Shape;1318;p26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9" name="Google Shape;1319;p26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26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26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2" name="Google Shape;1322;p26"/>
          <p:cNvGrpSpPr/>
          <p:nvPr/>
        </p:nvGrpSpPr>
        <p:grpSpPr>
          <a:xfrm>
            <a:off x="8678350" y="1581800"/>
            <a:ext cx="175013" cy="27000"/>
            <a:chOff x="5662375" y="212375"/>
            <a:chExt cx="175013" cy="27000"/>
          </a:xfrm>
        </p:grpSpPr>
        <p:sp>
          <p:nvSpPr>
            <p:cNvPr id="1323" name="Google Shape;1323;p26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26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26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8">
    <p:spTree>
      <p:nvGrpSpPr>
        <p:cNvPr id="1326" name="Shape 1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27" name="Google Shape;1327;p27"/>
          <p:cNvCxnSpPr/>
          <p:nvPr/>
        </p:nvCxnSpPr>
        <p:spPr>
          <a:xfrm rot="5400000">
            <a:off x="7269708" y="3324550"/>
            <a:ext cx="1133100" cy="3063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8" name="Google Shape;1328;p27"/>
          <p:cNvCxnSpPr/>
          <p:nvPr/>
        </p:nvCxnSpPr>
        <p:spPr>
          <a:xfrm flipH="1" rot="-5400000">
            <a:off x="7181408" y="2082400"/>
            <a:ext cx="1342200" cy="3153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29" name="Google Shape;1329;p27"/>
          <p:cNvCxnSpPr/>
          <p:nvPr/>
        </p:nvCxnSpPr>
        <p:spPr>
          <a:xfrm rot="5400000">
            <a:off x="7232433" y="736375"/>
            <a:ext cx="1332000" cy="3921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30" name="Google Shape;1330;p27"/>
          <p:cNvCxnSpPr/>
          <p:nvPr/>
        </p:nvCxnSpPr>
        <p:spPr>
          <a:xfrm rot="5400000">
            <a:off x="8168433" y="-66600"/>
            <a:ext cx="273900" cy="4071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31" name="Google Shape;1331;p27"/>
          <p:cNvGrpSpPr/>
          <p:nvPr/>
        </p:nvGrpSpPr>
        <p:grpSpPr>
          <a:xfrm flipH="1" rot="5400000">
            <a:off x="7407333" y="1284925"/>
            <a:ext cx="581800" cy="582350"/>
            <a:chOff x="8064275" y="887850"/>
            <a:chExt cx="581800" cy="582350"/>
          </a:xfrm>
        </p:grpSpPr>
        <p:sp>
          <p:nvSpPr>
            <p:cNvPr id="1332" name="Google Shape;1332;p2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3" name="Google Shape;1333;p2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4" name="Google Shape;1334;p2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2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2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2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38" name="Google Shape;1338;p27"/>
          <p:cNvGrpSpPr/>
          <p:nvPr/>
        </p:nvGrpSpPr>
        <p:grpSpPr>
          <a:xfrm flipH="1" rot="5400000">
            <a:off x="7869720" y="2754200"/>
            <a:ext cx="292025" cy="292575"/>
            <a:chOff x="7353050" y="316275"/>
            <a:chExt cx="292025" cy="292575"/>
          </a:xfrm>
        </p:grpSpPr>
        <p:sp>
          <p:nvSpPr>
            <p:cNvPr id="1339" name="Google Shape;1339;p2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0" name="Google Shape;1340;p2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2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2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43" name="Google Shape;1343;p27"/>
          <p:cNvGrpSpPr/>
          <p:nvPr/>
        </p:nvGrpSpPr>
        <p:grpSpPr>
          <a:xfrm flipH="1" rot="5400000">
            <a:off x="8012458" y="178175"/>
            <a:ext cx="175000" cy="175000"/>
            <a:chOff x="8792300" y="321275"/>
            <a:chExt cx="175000" cy="175000"/>
          </a:xfrm>
        </p:grpSpPr>
        <p:sp>
          <p:nvSpPr>
            <p:cNvPr id="1344" name="Google Shape;1344;p2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5" name="Google Shape;1345;p2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6" name="Google Shape;1346;p2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7" name="Google Shape;1347;p2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48" name="Google Shape;1348;p27"/>
          <p:cNvGrpSpPr/>
          <p:nvPr/>
        </p:nvGrpSpPr>
        <p:grpSpPr>
          <a:xfrm rot="5400000">
            <a:off x="7551683" y="3879926"/>
            <a:ext cx="293111" cy="293388"/>
            <a:chOff x="3164039" y="430875"/>
            <a:chExt cx="293111" cy="293388"/>
          </a:xfrm>
        </p:grpSpPr>
        <p:sp>
          <p:nvSpPr>
            <p:cNvPr id="1349" name="Google Shape;1349;p27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0" name="Google Shape;1350;p27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1" name="Google Shape;1351;p27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2" name="Google Shape;1352;p27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3" name="Google Shape;1353;p27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4" name="Google Shape;1354;p27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55" name="Google Shape;1355;p27"/>
          <p:cNvGrpSpPr/>
          <p:nvPr/>
        </p:nvGrpSpPr>
        <p:grpSpPr>
          <a:xfrm flipH="1" rot="5400000">
            <a:off x="8259052" y="323144"/>
            <a:ext cx="175013" cy="27000"/>
            <a:chOff x="5662375" y="212375"/>
            <a:chExt cx="175013" cy="27000"/>
          </a:xfrm>
        </p:grpSpPr>
        <p:sp>
          <p:nvSpPr>
            <p:cNvPr id="1356" name="Google Shape;1356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7" name="Google Shape;1357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8" name="Google Shape;1358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1359" name="Google Shape;1359;p27"/>
          <p:cNvCxnSpPr/>
          <p:nvPr/>
        </p:nvCxnSpPr>
        <p:spPr>
          <a:xfrm flipH="1" rot="5400000">
            <a:off x="740850" y="25983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0" name="Google Shape;1360;p27"/>
          <p:cNvCxnSpPr/>
          <p:nvPr/>
        </p:nvCxnSpPr>
        <p:spPr>
          <a:xfrm rot="-5400000">
            <a:off x="847100" y="3554000"/>
            <a:ext cx="829500" cy="7434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61" name="Google Shape;1361;p27"/>
          <p:cNvCxnSpPr/>
          <p:nvPr/>
        </p:nvCxnSpPr>
        <p:spPr>
          <a:xfrm flipH="1" rot="5400000">
            <a:off x="1105775" y="415125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rgbClr val="1A2E35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1362" name="Google Shape;1362;p27"/>
          <p:cNvGrpSpPr/>
          <p:nvPr/>
        </p:nvGrpSpPr>
        <p:grpSpPr>
          <a:xfrm rot="5400000">
            <a:off x="621475" y="4062025"/>
            <a:ext cx="581800" cy="582350"/>
            <a:chOff x="8064275" y="887850"/>
            <a:chExt cx="581800" cy="582350"/>
          </a:xfrm>
        </p:grpSpPr>
        <p:sp>
          <p:nvSpPr>
            <p:cNvPr id="1363" name="Google Shape;1363;p2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4" name="Google Shape;1364;p2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5" name="Google Shape;1365;p2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6" name="Google Shape;1366;p2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7" name="Google Shape;1367;p2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8" name="Google Shape;1368;p2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69" name="Google Shape;1369;p27"/>
          <p:cNvGrpSpPr/>
          <p:nvPr/>
        </p:nvGrpSpPr>
        <p:grpSpPr>
          <a:xfrm rot="5400000">
            <a:off x="1482825" y="3350800"/>
            <a:ext cx="292025" cy="292575"/>
            <a:chOff x="7353050" y="316275"/>
            <a:chExt cx="292025" cy="292575"/>
          </a:xfrm>
        </p:grpSpPr>
        <p:sp>
          <p:nvSpPr>
            <p:cNvPr id="1370" name="Google Shape;1370;p2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1" name="Google Shape;1371;p2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2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2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4" name="Google Shape;1374;p27"/>
          <p:cNvGrpSpPr/>
          <p:nvPr/>
        </p:nvGrpSpPr>
        <p:grpSpPr>
          <a:xfrm rot="5400000">
            <a:off x="1595125" y="4790325"/>
            <a:ext cx="175000" cy="175000"/>
            <a:chOff x="8792300" y="321275"/>
            <a:chExt cx="175000" cy="175000"/>
          </a:xfrm>
        </p:grpSpPr>
        <p:sp>
          <p:nvSpPr>
            <p:cNvPr id="1375" name="Google Shape;1375;p2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2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7" name="Google Shape;1377;p2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8" name="Google Shape;1378;p2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79" name="Google Shape;1379;p27"/>
          <p:cNvSpPr/>
          <p:nvPr/>
        </p:nvSpPr>
        <p:spPr>
          <a:xfrm rot="5400000">
            <a:off x="1377117" y="1688743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0" name="Google Shape;1380;p27"/>
          <p:cNvSpPr/>
          <p:nvPr/>
        </p:nvSpPr>
        <p:spPr>
          <a:xfrm rot="5400000">
            <a:off x="1374876" y="1686211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1" name="Google Shape;1381;p27"/>
          <p:cNvSpPr/>
          <p:nvPr/>
        </p:nvSpPr>
        <p:spPr>
          <a:xfrm rot="5400000">
            <a:off x="1413610" y="1725239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2" name="Google Shape;1382;p27"/>
          <p:cNvSpPr/>
          <p:nvPr/>
        </p:nvSpPr>
        <p:spPr>
          <a:xfrm rot="5400000">
            <a:off x="1411362" y="1722714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3" name="Google Shape;1383;p27"/>
          <p:cNvSpPr/>
          <p:nvPr/>
        </p:nvSpPr>
        <p:spPr>
          <a:xfrm rot="5400000">
            <a:off x="1453339" y="1764682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4" name="Google Shape;1384;p27"/>
          <p:cNvSpPr/>
          <p:nvPr/>
        </p:nvSpPr>
        <p:spPr>
          <a:xfrm rot="5400000">
            <a:off x="1450946" y="1762579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85" name="Google Shape;1385;p27"/>
          <p:cNvGrpSpPr/>
          <p:nvPr/>
        </p:nvGrpSpPr>
        <p:grpSpPr>
          <a:xfrm rot="5400000">
            <a:off x="1701119" y="1515381"/>
            <a:ext cx="175013" cy="27000"/>
            <a:chOff x="5662375" y="212375"/>
            <a:chExt cx="175013" cy="27000"/>
          </a:xfrm>
        </p:grpSpPr>
        <p:sp>
          <p:nvSpPr>
            <p:cNvPr id="1386" name="Google Shape;1386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9" name="Google Shape;1389;p27"/>
          <p:cNvGrpSpPr/>
          <p:nvPr/>
        </p:nvGrpSpPr>
        <p:grpSpPr>
          <a:xfrm rot="5400000">
            <a:off x="1819519" y="4562081"/>
            <a:ext cx="175013" cy="27000"/>
            <a:chOff x="5662375" y="212375"/>
            <a:chExt cx="175013" cy="27000"/>
          </a:xfrm>
        </p:grpSpPr>
        <p:sp>
          <p:nvSpPr>
            <p:cNvPr id="1390" name="Google Shape;1390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1" name="Google Shape;1391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3" name="Google Shape;1393;p27"/>
          <p:cNvGrpSpPr/>
          <p:nvPr/>
        </p:nvGrpSpPr>
        <p:grpSpPr>
          <a:xfrm rot="5400000">
            <a:off x="408594" y="4140781"/>
            <a:ext cx="175013" cy="27000"/>
            <a:chOff x="5662375" y="212375"/>
            <a:chExt cx="175013" cy="27000"/>
          </a:xfrm>
        </p:grpSpPr>
        <p:sp>
          <p:nvSpPr>
            <p:cNvPr id="1394" name="Google Shape;1394;p2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2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6" name="Google Shape;1396;p2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rgbClr val="59595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9">
    <p:spTree>
      <p:nvGrpSpPr>
        <p:cNvPr id="1397" name="Shape 1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8" name="Google Shape;1398;p28"/>
          <p:cNvGrpSpPr/>
          <p:nvPr/>
        </p:nvGrpSpPr>
        <p:grpSpPr>
          <a:xfrm>
            <a:off x="261711" y="-1158"/>
            <a:ext cx="8550326" cy="3981600"/>
            <a:chOff x="261711" y="-1158"/>
            <a:chExt cx="8550326" cy="3981600"/>
          </a:xfrm>
        </p:grpSpPr>
        <p:cxnSp>
          <p:nvCxnSpPr>
            <p:cNvPr id="1399" name="Google Shape;1399;p28"/>
            <p:cNvCxnSpPr/>
            <p:nvPr/>
          </p:nvCxnSpPr>
          <p:spPr>
            <a:xfrm>
              <a:off x="515925" y="-1158"/>
              <a:ext cx="0" cy="39816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00" name="Google Shape;1400;p28"/>
            <p:cNvCxnSpPr/>
            <p:nvPr/>
          </p:nvCxnSpPr>
          <p:spPr>
            <a:xfrm>
              <a:off x="8666025" y="-1158"/>
              <a:ext cx="0" cy="19020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01" name="Google Shape;1401;p28"/>
            <p:cNvGrpSpPr/>
            <p:nvPr/>
          </p:nvGrpSpPr>
          <p:grpSpPr>
            <a:xfrm rot="10800000">
              <a:off x="343275" y="3300779"/>
              <a:ext cx="344736" cy="345385"/>
              <a:chOff x="7353050" y="316275"/>
              <a:chExt cx="292025" cy="292575"/>
            </a:xfrm>
          </p:grpSpPr>
          <p:sp>
            <p:nvSpPr>
              <p:cNvPr id="1402" name="Google Shape;1402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3" name="Google Shape;1403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4" name="Google Shape;1404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5" name="Google Shape;1405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06" name="Google Shape;1406;p28"/>
            <p:cNvGrpSpPr/>
            <p:nvPr/>
          </p:nvGrpSpPr>
          <p:grpSpPr>
            <a:xfrm rot="10800000">
              <a:off x="8520013" y="714742"/>
              <a:ext cx="292025" cy="292575"/>
              <a:chOff x="7353050" y="316275"/>
              <a:chExt cx="292025" cy="292575"/>
            </a:xfrm>
          </p:grpSpPr>
          <p:sp>
            <p:nvSpPr>
              <p:cNvPr id="1407" name="Google Shape;1407;p2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8" name="Google Shape;1408;p2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9" name="Google Shape;1409;p2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0" name="Google Shape;1410;p2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11" name="Google Shape;1411;p28"/>
            <p:cNvGrpSpPr/>
            <p:nvPr/>
          </p:nvGrpSpPr>
          <p:grpSpPr>
            <a:xfrm rot="10800000">
              <a:off x="261711" y="465077"/>
              <a:ext cx="507562" cy="507984"/>
              <a:chOff x="8064275" y="887850"/>
              <a:chExt cx="581800" cy="582350"/>
            </a:xfrm>
          </p:grpSpPr>
          <p:sp>
            <p:nvSpPr>
              <p:cNvPr id="1412" name="Google Shape;1412;p2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3" name="Google Shape;1413;p2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4" name="Google Shape;1414;p2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5" name="Google Shape;1415;p2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6" name="Google Shape;1416;p2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7" name="Google Shape;1417;p2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20">
    <p:spTree>
      <p:nvGrpSpPr>
        <p:cNvPr id="1418" name="Shape 1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9" name="Google Shape;1419;p29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420" name="Google Shape;1420;p29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21" name="Google Shape;1421;p29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422" name="Google Shape;1422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3" name="Google Shape;1423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4" name="Google Shape;1424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5" name="Google Shape;1425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6" name="Google Shape;1426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7" name="Google Shape;1427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28" name="Google Shape;1428;p29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429" name="Google Shape;1429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0" name="Google Shape;1430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1" name="Google Shape;1431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2" name="Google Shape;1432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3" name="Google Shape;1433;p29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434" name="Google Shape;1434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5" name="Google Shape;1435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6" name="Google Shape;1436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7" name="Google Shape;1437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438" name="Google Shape;1438;p29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39" name="Google Shape;1439;p29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440" name="Google Shape;1440;p29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1" name="Google Shape;1441;p29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2" name="Google Shape;1442;p29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3" name="Google Shape;1443;p29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4" name="Google Shape;1444;p29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5" name="Google Shape;1445;p29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46" name="Google Shape;1446;p29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47" name="Google Shape;1447;p29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8" name="Google Shape;1448;p29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9" name="Google Shape;1449;p29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0" name="Google Shape;1450;p29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51" name="Google Shape;1451;p29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452" name="Google Shape;1452;p29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3" name="Google Shape;1453;p29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4" name="Google Shape;1454;p29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5" name="Google Shape;1455;p29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56" name="Google Shape;1456;p29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457" name="Google Shape;1457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8" name="Google Shape;1458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9" name="Google Shape;1459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0" name="Google Shape;1460;p29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461" name="Google Shape;1461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2" name="Google Shape;1462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3" name="Google Shape;1463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4" name="Google Shape;1464;p29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465" name="Google Shape;1465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6" name="Google Shape;1466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7" name="Google Shape;1467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68" name="Google Shape;1468;p29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469" name="Google Shape;1469;p29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0" name="Google Shape;1470;p29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1" name="Google Shape;1471;p29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472" name="Google Shape;1472;p29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73" name="Google Shape;1473;p29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74" name="Google Shape;1474;p29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29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29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29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rgbClr val="595959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4">
  <p:cSld name="CUSTOM_21">
    <p:spTree>
      <p:nvGrpSpPr>
        <p:cNvPr id="1478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9" name="Google Shape;1479;p30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480" name="Google Shape;1480;p30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1" name="Google Shape;1481;p30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2" name="Google Shape;1482;p30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483" name="Google Shape;1483;p30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484" name="Google Shape;1484;p30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485" name="Google Shape;1485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6" name="Google Shape;1486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7" name="Google Shape;1487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8" name="Google Shape;1488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89" name="Google Shape;1489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0" name="Google Shape;1490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91" name="Google Shape;1491;p30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492" name="Google Shape;1492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3" name="Google Shape;1493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4" name="Google Shape;1494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5" name="Google Shape;1495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96" name="Google Shape;1496;p30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497" name="Google Shape;1497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8" name="Google Shape;1498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9" name="Google Shape;1499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0" name="Google Shape;1500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01" name="Google Shape;1501;p30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02" name="Google Shape;1502;p30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3" name="Google Shape;1503;p30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4" name="Google Shape;1504;p30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5" name="Google Shape;1505;p30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6" name="Google Shape;1506;p30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7" name="Google Shape;1507;p30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08" name="Google Shape;1508;p30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09" name="Google Shape;1509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0" name="Google Shape;1510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1" name="Google Shape;1511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512" name="Google Shape;1512;p30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13" name="Google Shape;1513;p30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14" name="Google Shape;1514;p30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15" name="Google Shape;1515;p30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16" name="Google Shape;1516;p30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7" name="Google Shape;1517;p30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8" name="Google Shape;1518;p30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9" name="Google Shape;1519;p30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0" name="Google Shape;1520;p30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1" name="Google Shape;1521;p30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22" name="Google Shape;1522;p30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523" name="Google Shape;1523;p30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4" name="Google Shape;1524;p30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5" name="Google Shape;1525;p30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6" name="Google Shape;1526;p30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27" name="Google Shape;1527;p30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528" name="Google Shape;1528;p30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9" name="Google Shape;1529;p30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0" name="Google Shape;1530;p30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1" name="Google Shape;1531;p30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532" name="Google Shape;1532;p30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30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30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30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6" name="Google Shape;1536;p30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7" name="Google Shape;1537;p30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538" name="Google Shape;1538;p30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539" name="Google Shape;1539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0" name="Google Shape;1540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1" name="Google Shape;1541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2" name="Google Shape;1542;p30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543" name="Google Shape;1543;p30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4" name="Google Shape;1544;p30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5" name="Google Shape;1545;p30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idx="1" type="subTitle"/>
          </p:nvPr>
        </p:nvSpPr>
        <p:spPr>
          <a:xfrm>
            <a:off x="2167128" y="3054096"/>
            <a:ext cx="4809600" cy="11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grpSp>
        <p:nvGrpSpPr>
          <p:cNvPr id="111" name="Google Shape;111;p4"/>
          <p:cNvGrpSpPr/>
          <p:nvPr/>
        </p:nvGrpSpPr>
        <p:grpSpPr>
          <a:xfrm>
            <a:off x="4484494" y="4433000"/>
            <a:ext cx="175013" cy="27000"/>
            <a:chOff x="5662375" y="212375"/>
            <a:chExt cx="175013" cy="27000"/>
          </a:xfrm>
        </p:grpSpPr>
        <p:sp>
          <p:nvSpPr>
            <p:cNvPr id="112" name="Google Shape;112;p4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4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4"/>
          <p:cNvSpPr txBox="1"/>
          <p:nvPr>
            <p:ph type="title"/>
          </p:nvPr>
        </p:nvSpPr>
        <p:spPr>
          <a:xfrm>
            <a:off x="2167128" y="2478024"/>
            <a:ext cx="48096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16" name="Google Shape;116;p4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17" name="Google Shape;117;p4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18" name="Google Shape;118;p4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19" name="Google Shape;119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5" name="Google Shape;125;p4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26" name="Google Shape;126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30" name="Google Shape;130;p4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31" name="Google Shape;131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35" name="Google Shape;135;p4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36" name="Google Shape;136;p4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37" name="Google Shape;137;p4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4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4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4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4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4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3" name="Google Shape;143;p4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44" name="Google Shape;144;p4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4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4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4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4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49" name="Google Shape;149;p4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4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4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4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3" name="Google Shape;153;p4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54" name="Google Shape;154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7" name="Google Shape;157;p4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58" name="Google Shape;158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1" name="Google Shape;161;p4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2" name="Google Shape;162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" name="Google Shape;164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" name="Google Shape;165;p4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6" name="Google Shape;166;p4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4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4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69" name="Google Shape;169;p4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70" name="Google Shape;170;p4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1" name="Google Shape;171;p4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" name="Google Shape;172;p4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4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4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2">
  <p:cSld name="CUSTOM_22">
    <p:spTree>
      <p:nvGrpSpPr>
        <p:cNvPr id="1546" name="Shape 1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7" name="Google Shape;1547;p31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1548" name="Google Shape;1548;p31"/>
            <p:cNvSpPr/>
            <p:nvPr/>
          </p:nvSpPr>
          <p:spPr>
            <a:xfrm>
              <a:off x="365750" y="1285025"/>
              <a:ext cx="6934275" cy="3315500"/>
            </a:xfrm>
            <a:custGeom>
              <a:rect b="b" l="l" r="r" t="t"/>
              <a:pathLst>
                <a:path extrusionOk="0" h="132620" w="277371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31"/>
            <p:cNvSpPr/>
            <p:nvPr/>
          </p:nvSpPr>
          <p:spPr>
            <a:xfrm>
              <a:off x="417100" y="1285575"/>
              <a:ext cx="6842700" cy="3314500"/>
            </a:xfrm>
            <a:custGeom>
              <a:rect b="b" l="l" r="r" t="t"/>
              <a:pathLst>
                <a:path extrusionOk="0" h="132580" w="273708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0" name="Google Shape;1550;p31"/>
          <p:cNvSpPr txBox="1"/>
          <p:nvPr>
            <p:ph type="title"/>
          </p:nvPr>
        </p:nvSpPr>
        <p:spPr>
          <a:xfrm>
            <a:off x="2624328" y="1018528"/>
            <a:ext cx="3904500" cy="190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1551" name="Google Shape;1551;p31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1552" name="Google Shape;1552;p31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3" name="Google Shape;1553;p31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4" name="Google Shape;1554;p31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55" name="Google Shape;1555;p31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56" name="Google Shape;1556;p31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1557" name="Google Shape;1557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8" name="Google Shape;1558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9" name="Google Shape;1559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0" name="Google Shape;1560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1" name="Google Shape;1561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2" name="Google Shape;1562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3" name="Google Shape;1563;p31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1564" name="Google Shape;1564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5" name="Google Shape;1565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6" name="Google Shape;1566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7" name="Google Shape;1567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68" name="Google Shape;1568;p31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1569" name="Google Shape;1569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0" name="Google Shape;1570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1" name="Google Shape;1571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2" name="Google Shape;1572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73" name="Google Shape;1573;p31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1574" name="Google Shape;1574;p31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5" name="Google Shape;1575;p31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6" name="Google Shape;1576;p31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7" name="Google Shape;1577;p31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8" name="Google Shape;1578;p31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9" name="Google Shape;1579;p31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80" name="Google Shape;1580;p31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1581" name="Google Shape;1581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2" name="Google Shape;1582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3" name="Google Shape;1583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584" name="Google Shape;1584;p31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85" name="Google Shape;1585;p31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586" name="Google Shape;1586;p31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rgbClr val="59595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587" name="Google Shape;1587;p31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1588" name="Google Shape;1588;p31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9" name="Google Shape;1589;p31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0" name="Google Shape;1590;p31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1" name="Google Shape;1591;p31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2" name="Google Shape;1592;p31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3" name="Google Shape;1593;p31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4" name="Google Shape;1594;p31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1595" name="Google Shape;1595;p31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6" name="Google Shape;1596;p31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7" name="Google Shape;1597;p31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8" name="Google Shape;1598;p31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9" name="Google Shape;1599;p31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1600" name="Google Shape;1600;p31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1" name="Google Shape;1601;p31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2" name="Google Shape;1602;p31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3" name="Google Shape;1603;p31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604" name="Google Shape;1604;p31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5" name="Google Shape;1605;p31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6" name="Google Shape;1606;p31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31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31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9" name="Google Shape;1609;p31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1610" name="Google Shape;1610;p31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1611" name="Google Shape;1611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2" name="Google Shape;1612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3" name="Google Shape;1613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14" name="Google Shape;1614;p31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1615" name="Google Shape;1615;p31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6" name="Google Shape;1616;p31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7" name="Google Shape;1617;p31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rgbClr val="5959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618" name="Google Shape;1618;p31"/>
          <p:cNvSpPr txBox="1"/>
          <p:nvPr>
            <p:ph idx="1" type="subTitle"/>
          </p:nvPr>
        </p:nvSpPr>
        <p:spPr>
          <a:xfrm>
            <a:off x="3639300" y="2596896"/>
            <a:ext cx="1865400" cy="6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CUSTOM_23">
    <p:spTree>
      <p:nvGrpSpPr>
        <p:cNvPr id="1619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0" name="Google Shape;1620;p32"/>
          <p:cNvSpPr txBox="1"/>
          <p:nvPr>
            <p:ph idx="1" type="body"/>
          </p:nvPr>
        </p:nvSpPr>
        <p:spPr>
          <a:xfrm>
            <a:off x="1881350" y="1246850"/>
            <a:ext cx="21333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621" name="Google Shape;1621;p32"/>
          <p:cNvSpPr txBox="1"/>
          <p:nvPr>
            <p:ph idx="2" type="body"/>
          </p:nvPr>
        </p:nvSpPr>
        <p:spPr>
          <a:xfrm>
            <a:off x="4220325" y="1246850"/>
            <a:ext cx="30999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 sz="12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622" name="Google Shape;1622;p32"/>
          <p:cNvSpPr txBox="1"/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1623" name="Google Shape;1623;p32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624" name="Google Shape;1624;p32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625" name="Google Shape;1625;p32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626" name="Google Shape;1626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7" name="Google Shape;1627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8" name="Google Shape;1628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9" name="Google Shape;1629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0" name="Google Shape;1630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1" name="Google Shape;1631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2" name="Google Shape;1632;p32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633" name="Google Shape;1633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4" name="Google Shape;1634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5" name="Google Shape;1635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6" name="Google Shape;1636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7" name="Google Shape;1637;p32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638" name="Google Shape;1638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9" name="Google Shape;1639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0" name="Google Shape;1640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1" name="Google Shape;1641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642" name="Google Shape;1642;p32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643" name="Google Shape;1643;p32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1644" name="Google Shape;1644;p32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5" name="Google Shape;1645;p32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6" name="Google Shape;1646;p32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7" name="Google Shape;1647;p32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8" name="Google Shape;1648;p32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49" name="Google Shape;1649;p32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0" name="Google Shape;1650;p32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1651" name="Google Shape;1651;p32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2" name="Google Shape;1652;p32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3" name="Google Shape;1653;p32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4" name="Google Shape;1654;p32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55" name="Google Shape;1655;p32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1656" name="Google Shape;1656;p32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7" name="Google Shape;1657;p32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8" name="Google Shape;1658;p32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9" name="Google Shape;1659;p32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60" name="Google Shape;1660;p32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1661" name="Google Shape;1661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2" name="Google Shape;1662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3" name="Google Shape;1663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64" name="Google Shape;1664;p32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1665" name="Google Shape;1665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6" name="Google Shape;1666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7" name="Google Shape;1667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68" name="Google Shape;1668;p32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1669" name="Google Shape;1669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0" name="Google Shape;1670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1" name="Google Shape;1671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72" name="Google Shape;1672;p32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1673" name="Google Shape;1673;p32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4" name="Google Shape;1674;p32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5" name="Google Shape;1675;p32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1676" name="Google Shape;1676;p32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1677" name="Google Shape;1677;p32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78" name="Google Shape;1678;p32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32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32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32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"/>
          <p:cNvSpPr txBox="1"/>
          <p:nvPr>
            <p:ph type="title"/>
          </p:nvPr>
        </p:nvSpPr>
        <p:spPr>
          <a:xfrm>
            <a:off x="1807671" y="338325"/>
            <a:ext cx="5528700" cy="61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77" name="Google Shape;177;p5"/>
          <p:cNvSpPr txBox="1"/>
          <p:nvPr>
            <p:ph idx="1" type="subTitle"/>
          </p:nvPr>
        </p:nvSpPr>
        <p:spPr>
          <a:xfrm>
            <a:off x="4956048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78" name="Google Shape;178;p5"/>
          <p:cNvSpPr txBox="1"/>
          <p:nvPr>
            <p:ph idx="2" type="subTitle"/>
          </p:nvPr>
        </p:nvSpPr>
        <p:spPr>
          <a:xfrm>
            <a:off x="2093976" y="2532888"/>
            <a:ext cx="20847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179" name="Google Shape;179;p5"/>
          <p:cNvSpPr txBox="1"/>
          <p:nvPr>
            <p:ph idx="3" type="subTitle"/>
          </p:nvPr>
        </p:nvSpPr>
        <p:spPr>
          <a:xfrm>
            <a:off x="4956048" y="2221992"/>
            <a:ext cx="2084700" cy="2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0" name="Google Shape;180;p5"/>
          <p:cNvSpPr txBox="1"/>
          <p:nvPr>
            <p:ph idx="4" type="subTitle"/>
          </p:nvPr>
        </p:nvSpPr>
        <p:spPr>
          <a:xfrm>
            <a:off x="2093976" y="2203704"/>
            <a:ext cx="20847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1" name="Google Shape;181;p5"/>
          <p:cNvSpPr txBox="1"/>
          <p:nvPr>
            <p:ph hasCustomPrompt="1" idx="5" type="title"/>
          </p:nvPr>
        </p:nvSpPr>
        <p:spPr>
          <a:xfrm>
            <a:off x="2779776" y="1627632"/>
            <a:ext cx="722400" cy="45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82" name="Google Shape;182;p5"/>
          <p:cNvSpPr txBox="1"/>
          <p:nvPr>
            <p:ph hasCustomPrompt="1" idx="6" type="title"/>
          </p:nvPr>
        </p:nvSpPr>
        <p:spPr>
          <a:xfrm>
            <a:off x="5641848" y="1627632"/>
            <a:ext cx="722400" cy="45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grpSp>
        <p:nvGrpSpPr>
          <p:cNvPr id="183" name="Google Shape;183;p5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184" name="Google Shape;184;p5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185" name="Google Shape;185;p5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186" name="Google Shape;186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9" name="Google Shape;189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0" name="Google Shape;190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2" name="Google Shape;192;p5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193" name="Google Shape;193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4" name="Google Shape;194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7" name="Google Shape;197;p5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198" name="Google Shape;198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9" name="Google Shape;199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02" name="Google Shape;202;p5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03" name="Google Shape;203;p5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04" name="Google Shape;204;p5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5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5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5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8" name="Google Shape;208;p5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9" name="Google Shape;209;p5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0" name="Google Shape;210;p5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11" name="Google Shape;211;p5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5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5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4" name="Google Shape;214;p5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5" name="Google Shape;215;p5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16" name="Google Shape;216;p5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5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5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9" name="Google Shape;219;p5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0" name="Google Shape;220;p5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21" name="Google Shape;221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3" name="Google Shape;223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4" name="Google Shape;224;p5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25" name="Google Shape;225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5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29" name="Google Shape;229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2" name="Google Shape;232;p5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33" name="Google Shape;233;p5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4" name="Google Shape;234;p5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5" name="Google Shape;235;p5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36" name="Google Shape;236;p5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37" name="Google Shape;237;p5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38" name="Google Shape;238;p5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5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6"/>
          <p:cNvSpPr txBox="1"/>
          <p:nvPr>
            <p:ph type="title"/>
          </p:nvPr>
        </p:nvSpPr>
        <p:spPr>
          <a:xfrm>
            <a:off x="1823475" y="338328"/>
            <a:ext cx="549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grpSp>
        <p:nvGrpSpPr>
          <p:cNvPr id="244" name="Google Shape;244;p6"/>
          <p:cNvGrpSpPr/>
          <p:nvPr/>
        </p:nvGrpSpPr>
        <p:grpSpPr>
          <a:xfrm>
            <a:off x="432850" y="0"/>
            <a:ext cx="8278300" cy="5165700"/>
            <a:chOff x="432850" y="0"/>
            <a:chExt cx="8278300" cy="5165700"/>
          </a:xfrm>
        </p:grpSpPr>
        <p:cxnSp>
          <p:nvCxnSpPr>
            <p:cNvPr id="245" name="Google Shape;245;p6"/>
            <p:cNvCxnSpPr/>
            <p:nvPr/>
          </p:nvCxnSpPr>
          <p:spPr>
            <a:xfrm rot="10800000">
              <a:off x="8420275" y="2664300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46" name="Google Shape;246;p6"/>
            <p:cNvGrpSpPr/>
            <p:nvPr/>
          </p:nvGrpSpPr>
          <p:grpSpPr>
            <a:xfrm>
              <a:off x="8129350" y="4292175"/>
              <a:ext cx="581800" cy="582350"/>
              <a:chOff x="8064275" y="887850"/>
              <a:chExt cx="581800" cy="582350"/>
            </a:xfrm>
          </p:grpSpPr>
          <p:sp>
            <p:nvSpPr>
              <p:cNvPr id="247" name="Google Shape;247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9" name="Google Shape;249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0" name="Google Shape;250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3" name="Google Shape;253;p6"/>
            <p:cNvGrpSpPr/>
            <p:nvPr/>
          </p:nvGrpSpPr>
          <p:grpSpPr>
            <a:xfrm>
              <a:off x="8274238" y="3720600"/>
              <a:ext cx="292025" cy="292575"/>
              <a:chOff x="7353050" y="316275"/>
              <a:chExt cx="292025" cy="292575"/>
            </a:xfrm>
          </p:grpSpPr>
          <p:sp>
            <p:nvSpPr>
              <p:cNvPr id="254" name="Google Shape;254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5" name="Google Shape;255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8" name="Google Shape;258;p6"/>
            <p:cNvGrpSpPr/>
            <p:nvPr/>
          </p:nvGrpSpPr>
          <p:grpSpPr>
            <a:xfrm>
              <a:off x="8332763" y="3212475"/>
              <a:ext cx="175000" cy="175000"/>
              <a:chOff x="8792300" y="321275"/>
              <a:chExt cx="175000" cy="175000"/>
            </a:xfrm>
          </p:grpSpPr>
          <p:sp>
            <p:nvSpPr>
              <p:cNvPr id="259" name="Google Shape;259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0" name="Google Shape;260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63" name="Google Shape;263;p6"/>
            <p:cNvCxnSpPr/>
            <p:nvPr/>
          </p:nvCxnSpPr>
          <p:spPr>
            <a:xfrm>
              <a:off x="723725" y="613"/>
              <a:ext cx="0" cy="2501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264" name="Google Shape;264;p6"/>
            <p:cNvGrpSpPr/>
            <p:nvPr/>
          </p:nvGrpSpPr>
          <p:grpSpPr>
            <a:xfrm rot="10800000">
              <a:off x="432850" y="291788"/>
              <a:ext cx="581800" cy="582350"/>
              <a:chOff x="8064275" y="887850"/>
              <a:chExt cx="581800" cy="582350"/>
            </a:xfrm>
          </p:grpSpPr>
          <p:sp>
            <p:nvSpPr>
              <p:cNvPr id="265" name="Google Shape;265;p6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6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6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8" name="Google Shape;268;p6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9" name="Google Shape;269;p6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6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1" name="Google Shape;271;p6"/>
            <p:cNvGrpSpPr/>
            <p:nvPr/>
          </p:nvGrpSpPr>
          <p:grpSpPr>
            <a:xfrm rot="10800000">
              <a:off x="577738" y="1153138"/>
              <a:ext cx="292025" cy="292575"/>
              <a:chOff x="7353050" y="316275"/>
              <a:chExt cx="292025" cy="292575"/>
            </a:xfrm>
          </p:grpSpPr>
          <p:sp>
            <p:nvSpPr>
              <p:cNvPr id="272" name="Google Shape;272;p6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3" name="Google Shape;273;p6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4" name="Google Shape;274;p6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5" name="Google Shape;275;p6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76" name="Google Shape;276;p6"/>
            <p:cNvGrpSpPr/>
            <p:nvPr/>
          </p:nvGrpSpPr>
          <p:grpSpPr>
            <a:xfrm rot="10800000">
              <a:off x="636238" y="1778838"/>
              <a:ext cx="175000" cy="175000"/>
              <a:chOff x="8792300" y="321275"/>
              <a:chExt cx="175000" cy="175000"/>
            </a:xfrm>
          </p:grpSpPr>
          <p:sp>
            <p:nvSpPr>
              <p:cNvPr id="277" name="Google Shape;277;p6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8" name="Google Shape;278;p6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9" name="Google Shape;279;p6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0" name="Google Shape;280;p6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1" name="Google Shape;281;p6"/>
            <p:cNvGrpSpPr/>
            <p:nvPr/>
          </p:nvGrpSpPr>
          <p:grpSpPr>
            <a:xfrm>
              <a:off x="432850" y="2003163"/>
              <a:ext cx="175013" cy="27000"/>
              <a:chOff x="5662375" y="212375"/>
              <a:chExt cx="175013" cy="27000"/>
            </a:xfrm>
          </p:grpSpPr>
          <p:sp>
            <p:nvSpPr>
              <p:cNvPr id="282" name="Google Shape;282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3" name="Google Shape;283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4" name="Google Shape;284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5" name="Google Shape;285;p6"/>
            <p:cNvGrpSpPr/>
            <p:nvPr/>
          </p:nvGrpSpPr>
          <p:grpSpPr>
            <a:xfrm>
              <a:off x="788100" y="208488"/>
              <a:ext cx="175013" cy="27000"/>
              <a:chOff x="5662375" y="212375"/>
              <a:chExt cx="175013" cy="27000"/>
            </a:xfrm>
          </p:grpSpPr>
          <p:sp>
            <p:nvSpPr>
              <p:cNvPr id="286" name="Google Shape;286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7" name="Google Shape;287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8" name="Google Shape;288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89" name="Google Shape;289;p6"/>
            <p:cNvGrpSpPr/>
            <p:nvPr/>
          </p:nvGrpSpPr>
          <p:grpSpPr>
            <a:xfrm>
              <a:off x="8129350" y="4988725"/>
              <a:ext cx="175013" cy="27000"/>
              <a:chOff x="5662375" y="212375"/>
              <a:chExt cx="175013" cy="27000"/>
            </a:xfrm>
          </p:grpSpPr>
          <p:sp>
            <p:nvSpPr>
              <p:cNvPr id="290" name="Google Shape;290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1" name="Google Shape;291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2" name="Google Shape;292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93" name="Google Shape;293;p6"/>
            <p:cNvGrpSpPr/>
            <p:nvPr/>
          </p:nvGrpSpPr>
          <p:grpSpPr>
            <a:xfrm>
              <a:off x="8497550" y="3429425"/>
              <a:ext cx="175013" cy="27000"/>
              <a:chOff x="5662375" y="212375"/>
              <a:chExt cx="175013" cy="27000"/>
            </a:xfrm>
          </p:grpSpPr>
          <p:sp>
            <p:nvSpPr>
              <p:cNvPr id="294" name="Google Shape;294;p6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6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6" name="Google Shape;296;p6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297" name="Google Shape;297;p6"/>
            <p:cNvCxnSpPr/>
            <p:nvPr/>
          </p:nvCxnSpPr>
          <p:spPr>
            <a:xfrm>
              <a:off x="8407225" y="0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98" name="Google Shape;298;p6"/>
            <p:cNvCxnSpPr/>
            <p:nvPr/>
          </p:nvCxnSpPr>
          <p:spPr>
            <a:xfrm>
              <a:off x="718025" y="2985634"/>
              <a:ext cx="0" cy="21609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9" name="Google Shape;299;p6"/>
            <p:cNvSpPr/>
            <p:nvPr/>
          </p:nvSpPr>
          <p:spPr>
            <a:xfrm>
              <a:off x="671825" y="458788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6"/>
            <p:cNvSpPr/>
            <p:nvPr/>
          </p:nvSpPr>
          <p:spPr>
            <a:xfrm>
              <a:off x="671825" y="3940338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8361025" y="1453500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2" name="Google Shape;302;p6"/>
            <p:cNvSpPr/>
            <p:nvPr/>
          </p:nvSpPr>
          <p:spPr>
            <a:xfrm>
              <a:off x="8361025" y="234875"/>
              <a:ext cx="92400" cy="924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7"/>
          <p:cNvSpPr txBox="1"/>
          <p:nvPr>
            <p:ph idx="1" type="subTitle"/>
          </p:nvPr>
        </p:nvSpPr>
        <p:spPr>
          <a:xfrm>
            <a:off x="804672" y="1984248"/>
            <a:ext cx="32919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9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sp>
        <p:nvSpPr>
          <p:cNvPr id="305" name="Google Shape;305;p7"/>
          <p:cNvSpPr txBox="1"/>
          <p:nvPr>
            <p:ph type="title"/>
          </p:nvPr>
        </p:nvSpPr>
        <p:spPr>
          <a:xfrm>
            <a:off x="804672" y="3319272"/>
            <a:ext cx="3291900" cy="40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Barlow Semi Condensed Medium"/>
              <a:buNone/>
              <a:defRPr sz="1600">
                <a:solidFill>
                  <a:schemeClr val="accent1"/>
                </a:solidFill>
                <a:latin typeface="Barlow Semi Condensed Medium"/>
                <a:ea typeface="Barlow Semi Condensed Medium"/>
                <a:cs typeface="Barlow Semi Condensed Medium"/>
                <a:sym typeface="Barlow Semi Condensed Medium"/>
              </a:defRPr>
            </a:lvl9pPr>
          </a:lstStyle>
          <a:p/>
        </p:txBody>
      </p:sp>
      <p:cxnSp>
        <p:nvCxnSpPr>
          <p:cNvPr id="306" name="Google Shape;306;p7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7" name="Google Shape;307;p7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8" name="Google Shape;308;p7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09" name="Google Shape;309;p7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310" name="Google Shape;310;p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1" name="Google Shape;311;p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2" name="Google Shape;312;p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16" name="Google Shape;316;p7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317" name="Google Shape;317;p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1" name="Google Shape;321;p7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p7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p7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p7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p7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7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27" name="Google Shape;327;p7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328" name="Google Shape;328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1" name="Google Shape;331;p7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332" name="Google Shape;332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5" name="Google Shape;335;p7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336" name="Google Shape;336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339" name="Google Shape;339;p7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0" name="Google Shape;340;p7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41" name="Google Shape;341;p7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342" name="Google Shape;342;p7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7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7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7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7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7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8" name="Google Shape;348;p7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349" name="Google Shape;349;p7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7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7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7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3" name="Google Shape;353;p7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354" name="Google Shape;354;p7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7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7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7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58" name="Google Shape;358;p7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359" name="Google Shape;359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2" name="Google Shape;362;p7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363" name="Google Shape;363;p7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7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7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7" name="Google Shape;367;p8"/>
          <p:cNvGrpSpPr/>
          <p:nvPr/>
        </p:nvGrpSpPr>
        <p:grpSpPr>
          <a:xfrm>
            <a:off x="1349626" y="598417"/>
            <a:ext cx="6453730" cy="3631136"/>
            <a:chOff x="365750" y="1285025"/>
            <a:chExt cx="6934275" cy="3315500"/>
          </a:xfrm>
        </p:grpSpPr>
        <p:sp>
          <p:nvSpPr>
            <p:cNvPr id="368" name="Google Shape;368;p8"/>
            <p:cNvSpPr/>
            <p:nvPr/>
          </p:nvSpPr>
          <p:spPr>
            <a:xfrm>
              <a:off x="365750" y="1285025"/>
              <a:ext cx="6934275" cy="3315500"/>
            </a:xfrm>
            <a:custGeom>
              <a:rect b="b" l="l" r="r" t="t"/>
              <a:pathLst>
                <a:path extrusionOk="0" h="132620" w="277371">
                  <a:moveTo>
                    <a:pt x="139292" y="1"/>
                  </a:moveTo>
                  <a:cubicBezTo>
                    <a:pt x="131931" y="1"/>
                    <a:pt x="124510" y="530"/>
                    <a:pt x="116820" y="2020"/>
                  </a:cubicBezTo>
                  <a:cubicBezTo>
                    <a:pt x="97286" y="5794"/>
                    <a:pt x="78528" y="13563"/>
                    <a:pt x="62212" y="24940"/>
                  </a:cubicBezTo>
                  <a:cubicBezTo>
                    <a:pt x="40180" y="40312"/>
                    <a:pt x="16039" y="63953"/>
                    <a:pt x="5883" y="89204"/>
                  </a:cubicBezTo>
                  <a:cubicBezTo>
                    <a:pt x="2054" y="98638"/>
                    <a:pt x="1" y="109904"/>
                    <a:pt x="5162" y="118672"/>
                  </a:cubicBezTo>
                  <a:cubicBezTo>
                    <a:pt x="10878" y="128329"/>
                    <a:pt x="23309" y="131547"/>
                    <a:pt x="34519" y="132324"/>
                  </a:cubicBezTo>
                  <a:cubicBezTo>
                    <a:pt x="37485" y="132528"/>
                    <a:pt x="40447" y="132620"/>
                    <a:pt x="43408" y="132620"/>
                  </a:cubicBezTo>
                  <a:cubicBezTo>
                    <a:pt x="64717" y="132620"/>
                    <a:pt x="85919" y="127832"/>
                    <a:pt x="107164" y="125054"/>
                  </a:cubicBezTo>
                  <a:cubicBezTo>
                    <a:pt x="121795" y="123154"/>
                    <a:pt x="136548" y="122208"/>
                    <a:pt x="151300" y="122208"/>
                  </a:cubicBezTo>
                  <a:cubicBezTo>
                    <a:pt x="172303" y="122208"/>
                    <a:pt x="193303" y="124126"/>
                    <a:pt x="213939" y="127940"/>
                  </a:cubicBezTo>
                  <a:cubicBezTo>
                    <a:pt x="222522" y="129553"/>
                    <a:pt x="231673" y="131360"/>
                    <a:pt x="240407" y="131360"/>
                  </a:cubicBezTo>
                  <a:cubicBezTo>
                    <a:pt x="248501" y="131360"/>
                    <a:pt x="256237" y="129808"/>
                    <a:pt x="262831" y="125110"/>
                  </a:cubicBezTo>
                  <a:cubicBezTo>
                    <a:pt x="276372" y="115454"/>
                    <a:pt x="277371" y="99138"/>
                    <a:pt x="274429" y="84431"/>
                  </a:cubicBezTo>
                  <a:cubicBezTo>
                    <a:pt x="271488" y="69670"/>
                    <a:pt x="264329" y="59902"/>
                    <a:pt x="257059" y="47305"/>
                  </a:cubicBezTo>
                  <a:cubicBezTo>
                    <a:pt x="252786" y="39868"/>
                    <a:pt x="247736" y="33098"/>
                    <a:pt x="241798" y="27215"/>
                  </a:cubicBezTo>
                  <a:cubicBezTo>
                    <a:pt x="234972" y="20500"/>
                    <a:pt x="226925" y="14951"/>
                    <a:pt x="217768" y="11177"/>
                  </a:cubicBezTo>
                  <a:cubicBezTo>
                    <a:pt x="203783" y="5350"/>
                    <a:pt x="188521" y="3407"/>
                    <a:pt x="173482" y="2186"/>
                  </a:cubicBezTo>
                  <a:cubicBezTo>
                    <a:pt x="161726" y="1246"/>
                    <a:pt x="150579" y="1"/>
                    <a:pt x="139292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8"/>
            <p:cNvSpPr/>
            <p:nvPr/>
          </p:nvSpPr>
          <p:spPr>
            <a:xfrm>
              <a:off x="417100" y="1285575"/>
              <a:ext cx="6842700" cy="3314500"/>
            </a:xfrm>
            <a:custGeom>
              <a:rect b="b" l="l" r="r" t="t"/>
              <a:pathLst>
                <a:path extrusionOk="0" h="132580" w="273708">
                  <a:moveTo>
                    <a:pt x="137298" y="0"/>
                  </a:moveTo>
                  <a:cubicBezTo>
                    <a:pt x="129917" y="0"/>
                    <a:pt x="122480" y="500"/>
                    <a:pt x="114766" y="1998"/>
                  </a:cubicBezTo>
                  <a:cubicBezTo>
                    <a:pt x="95232" y="5772"/>
                    <a:pt x="76474" y="13541"/>
                    <a:pt x="60158" y="24918"/>
                  </a:cubicBezTo>
                  <a:cubicBezTo>
                    <a:pt x="38126" y="40290"/>
                    <a:pt x="13985" y="63931"/>
                    <a:pt x="3829" y="89182"/>
                  </a:cubicBezTo>
                  <a:cubicBezTo>
                    <a:pt x="1609" y="94621"/>
                    <a:pt x="0" y="100614"/>
                    <a:pt x="56" y="106386"/>
                  </a:cubicBezTo>
                  <a:cubicBezTo>
                    <a:pt x="56" y="110715"/>
                    <a:pt x="943" y="114877"/>
                    <a:pt x="3108" y="118650"/>
                  </a:cubicBezTo>
                  <a:cubicBezTo>
                    <a:pt x="8824" y="128307"/>
                    <a:pt x="21255" y="131525"/>
                    <a:pt x="32465" y="132302"/>
                  </a:cubicBezTo>
                  <a:cubicBezTo>
                    <a:pt x="35407" y="132469"/>
                    <a:pt x="38403" y="132580"/>
                    <a:pt x="41345" y="132580"/>
                  </a:cubicBezTo>
                  <a:cubicBezTo>
                    <a:pt x="62655" y="132580"/>
                    <a:pt x="83855" y="127807"/>
                    <a:pt x="105110" y="125032"/>
                  </a:cubicBezTo>
                  <a:cubicBezTo>
                    <a:pt x="119761" y="123146"/>
                    <a:pt x="134523" y="122202"/>
                    <a:pt x="149340" y="122202"/>
                  </a:cubicBezTo>
                  <a:cubicBezTo>
                    <a:pt x="170318" y="122202"/>
                    <a:pt x="191240" y="124089"/>
                    <a:pt x="211885" y="127918"/>
                  </a:cubicBezTo>
                  <a:cubicBezTo>
                    <a:pt x="220486" y="129528"/>
                    <a:pt x="229643" y="131359"/>
                    <a:pt x="238412" y="131359"/>
                  </a:cubicBezTo>
                  <a:cubicBezTo>
                    <a:pt x="246459" y="131359"/>
                    <a:pt x="254173" y="129805"/>
                    <a:pt x="260777" y="125088"/>
                  </a:cubicBezTo>
                  <a:cubicBezTo>
                    <a:pt x="270433" y="118206"/>
                    <a:pt x="273707" y="107884"/>
                    <a:pt x="273707" y="97229"/>
                  </a:cubicBezTo>
                  <a:cubicBezTo>
                    <a:pt x="273707" y="92956"/>
                    <a:pt x="273208" y="88627"/>
                    <a:pt x="272375" y="84409"/>
                  </a:cubicBezTo>
                  <a:cubicBezTo>
                    <a:pt x="269434" y="69648"/>
                    <a:pt x="262275" y="59880"/>
                    <a:pt x="255005" y="47283"/>
                  </a:cubicBezTo>
                  <a:cubicBezTo>
                    <a:pt x="250732" y="39846"/>
                    <a:pt x="245682" y="33076"/>
                    <a:pt x="239744" y="27193"/>
                  </a:cubicBezTo>
                  <a:cubicBezTo>
                    <a:pt x="232918" y="20478"/>
                    <a:pt x="224871" y="14929"/>
                    <a:pt x="215714" y="11155"/>
                  </a:cubicBezTo>
                  <a:cubicBezTo>
                    <a:pt x="201729" y="5328"/>
                    <a:pt x="186467" y="3385"/>
                    <a:pt x="171428" y="2164"/>
                  </a:cubicBezTo>
                  <a:cubicBezTo>
                    <a:pt x="159663" y="1221"/>
                    <a:pt x="148563" y="0"/>
                    <a:pt x="137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0" name="Google Shape;370;p8"/>
          <p:cNvSpPr txBox="1"/>
          <p:nvPr>
            <p:ph type="title"/>
          </p:nvPr>
        </p:nvSpPr>
        <p:spPr>
          <a:xfrm>
            <a:off x="2624328" y="1620753"/>
            <a:ext cx="3904500" cy="190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73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grpSp>
        <p:nvGrpSpPr>
          <p:cNvPr id="371" name="Google Shape;371;p8"/>
          <p:cNvGrpSpPr/>
          <p:nvPr/>
        </p:nvGrpSpPr>
        <p:grpSpPr>
          <a:xfrm>
            <a:off x="-6867" y="-6625"/>
            <a:ext cx="9152342" cy="5102050"/>
            <a:chOff x="-6867" y="-6625"/>
            <a:chExt cx="9152342" cy="5102050"/>
          </a:xfrm>
        </p:grpSpPr>
        <p:cxnSp>
          <p:nvCxnSpPr>
            <p:cNvPr id="372" name="Google Shape;372;p8"/>
            <p:cNvCxnSpPr/>
            <p:nvPr/>
          </p:nvCxnSpPr>
          <p:spPr>
            <a:xfrm>
              <a:off x="2904283" y="4513075"/>
              <a:ext cx="1133100" cy="306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3" name="Google Shape;373;p8"/>
            <p:cNvCxnSpPr/>
            <p:nvPr/>
          </p:nvCxnSpPr>
          <p:spPr>
            <a:xfrm flipH="1" rot="10800000">
              <a:off x="1562083" y="4492325"/>
              <a:ext cx="1342200" cy="3153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4" name="Google Shape;374;p8"/>
            <p:cNvCxnSpPr/>
            <p:nvPr/>
          </p:nvCxnSpPr>
          <p:spPr>
            <a:xfrm>
              <a:off x="259558" y="4408000"/>
              <a:ext cx="1332000" cy="3921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75" name="Google Shape;375;p8"/>
            <p:cNvCxnSpPr/>
            <p:nvPr/>
          </p:nvCxnSpPr>
          <p:spPr>
            <a:xfrm>
              <a:off x="-6867" y="3993550"/>
              <a:ext cx="273900" cy="4071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376" name="Google Shape;376;p8"/>
            <p:cNvGrpSpPr/>
            <p:nvPr/>
          </p:nvGrpSpPr>
          <p:grpSpPr>
            <a:xfrm flipH="1">
              <a:off x="1278333" y="4513075"/>
              <a:ext cx="581800" cy="582350"/>
              <a:chOff x="8064275" y="887850"/>
              <a:chExt cx="581800" cy="582350"/>
            </a:xfrm>
          </p:grpSpPr>
          <p:sp>
            <p:nvSpPr>
              <p:cNvPr id="377" name="Google Shape;377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8" name="Google Shape;378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79" name="Google Shape;379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0" name="Google Shape;380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1" name="Google Shape;381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2" name="Google Shape;382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83" name="Google Shape;383;p8"/>
            <p:cNvGrpSpPr/>
            <p:nvPr/>
          </p:nvGrpSpPr>
          <p:grpSpPr>
            <a:xfrm flipH="1">
              <a:off x="2747608" y="4340463"/>
              <a:ext cx="292025" cy="292575"/>
              <a:chOff x="7353050" y="316275"/>
              <a:chExt cx="292025" cy="292575"/>
            </a:xfrm>
          </p:grpSpPr>
          <p:sp>
            <p:nvSpPr>
              <p:cNvPr id="384" name="Google Shape;384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5" name="Google Shape;385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6" name="Google Shape;386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7" name="Google Shape;387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88" name="Google Shape;388;p8"/>
            <p:cNvGrpSpPr/>
            <p:nvPr/>
          </p:nvGrpSpPr>
          <p:grpSpPr>
            <a:xfrm flipH="1">
              <a:off x="171308" y="4315025"/>
              <a:ext cx="175000" cy="175000"/>
              <a:chOff x="8792300" y="321275"/>
              <a:chExt cx="175000" cy="175000"/>
            </a:xfrm>
          </p:grpSpPr>
          <p:sp>
            <p:nvSpPr>
              <p:cNvPr id="389" name="Google Shape;389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0" name="Google Shape;390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1" name="Google Shape;391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2" name="Google Shape;392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393" name="Google Shape;393;p8"/>
            <p:cNvGrpSpPr/>
            <p:nvPr/>
          </p:nvGrpSpPr>
          <p:grpSpPr>
            <a:xfrm>
              <a:off x="3873197" y="4657550"/>
              <a:ext cx="293111" cy="293388"/>
              <a:chOff x="3164039" y="430875"/>
              <a:chExt cx="293111" cy="293388"/>
            </a:xfrm>
          </p:grpSpPr>
          <p:sp>
            <p:nvSpPr>
              <p:cNvPr id="394" name="Google Shape;394;p8"/>
              <p:cNvSpPr/>
              <p:nvPr/>
            </p:nvSpPr>
            <p:spPr>
              <a:xfrm flipH="1">
                <a:off x="3166281" y="433407"/>
                <a:ext cx="288614" cy="288337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5" name="Google Shape;395;p8"/>
              <p:cNvSpPr/>
              <p:nvPr/>
            </p:nvSpPr>
            <p:spPr>
              <a:xfrm flipH="1">
                <a:off x="3164039" y="430875"/>
                <a:ext cx="293111" cy="293388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6" name="Google Shape;396;p8"/>
              <p:cNvSpPr/>
              <p:nvPr/>
            </p:nvSpPr>
            <p:spPr>
              <a:xfrm flipH="1">
                <a:off x="3202780" y="469909"/>
                <a:ext cx="215626" cy="215337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7" name="Google Shape;397;p8"/>
              <p:cNvSpPr/>
              <p:nvPr/>
            </p:nvSpPr>
            <p:spPr>
              <a:xfrm flipH="1">
                <a:off x="3200525" y="467377"/>
                <a:ext cx="220123" cy="220400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8" name="Google Shape;398;p8"/>
              <p:cNvSpPr/>
              <p:nvPr/>
            </p:nvSpPr>
            <p:spPr>
              <a:xfrm flipH="1">
                <a:off x="3242641" y="509484"/>
                <a:ext cx="136177" cy="136177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9" name="Google Shape;399;p8"/>
              <p:cNvSpPr/>
              <p:nvPr/>
            </p:nvSpPr>
            <p:spPr>
              <a:xfrm flipH="1">
                <a:off x="3240109" y="507242"/>
                <a:ext cx="140951" cy="140674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00" name="Google Shape;400;p8"/>
            <p:cNvGrpSpPr/>
            <p:nvPr/>
          </p:nvGrpSpPr>
          <p:grpSpPr>
            <a:xfrm flipH="1">
              <a:off x="242270" y="4142425"/>
              <a:ext cx="175013" cy="27000"/>
              <a:chOff x="5662375" y="212375"/>
              <a:chExt cx="175013" cy="27000"/>
            </a:xfrm>
          </p:grpSpPr>
          <p:sp>
            <p:nvSpPr>
              <p:cNvPr id="401" name="Google Shape;401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2" name="Google Shape;402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3" name="Google Shape;403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cxnSp>
          <p:nvCxnSpPr>
            <p:cNvPr id="404" name="Google Shape;404;p8"/>
            <p:cNvCxnSpPr/>
            <p:nvPr/>
          </p:nvCxnSpPr>
          <p:spPr>
            <a:xfrm rot="10800000">
              <a:off x="5995050" y="226600"/>
              <a:ext cx="1504500" cy="2247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5" name="Google Shape;405;p8"/>
            <p:cNvCxnSpPr/>
            <p:nvPr/>
          </p:nvCxnSpPr>
          <p:spPr>
            <a:xfrm rot="10800000">
              <a:off x="7512925" y="457850"/>
              <a:ext cx="829500" cy="7434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406" name="Google Shape;406;p8"/>
            <p:cNvCxnSpPr/>
            <p:nvPr/>
          </p:nvCxnSpPr>
          <p:spPr>
            <a:xfrm flipH="1">
              <a:off x="8348975" y="-6625"/>
              <a:ext cx="796500" cy="11880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407" name="Google Shape;407;p8"/>
            <p:cNvGrpSpPr/>
            <p:nvPr/>
          </p:nvGrpSpPr>
          <p:grpSpPr>
            <a:xfrm>
              <a:off x="8064275" y="1040250"/>
              <a:ext cx="581800" cy="582350"/>
              <a:chOff x="8064275" y="887850"/>
              <a:chExt cx="581800" cy="582350"/>
            </a:xfrm>
          </p:grpSpPr>
          <p:sp>
            <p:nvSpPr>
              <p:cNvPr id="408" name="Google Shape;408;p8"/>
              <p:cNvSpPr/>
              <p:nvPr/>
            </p:nvSpPr>
            <p:spPr>
              <a:xfrm>
                <a:off x="8068750" y="892875"/>
                <a:ext cx="572875" cy="572325"/>
              </a:xfrm>
              <a:custGeom>
                <a:rect b="b" l="l" r="r" t="t"/>
                <a:pathLst>
                  <a:path extrusionOk="0" h="22893" w="22915">
                    <a:moveTo>
                      <a:pt x="11457" y="0"/>
                    </a:moveTo>
                    <a:cubicBezTo>
                      <a:pt x="5127" y="0"/>
                      <a:pt x="0" y="5127"/>
                      <a:pt x="0" y="11435"/>
                    </a:cubicBezTo>
                    <a:cubicBezTo>
                      <a:pt x="0" y="17766"/>
                      <a:pt x="5127" y="22892"/>
                      <a:pt x="11457" y="22892"/>
                    </a:cubicBezTo>
                    <a:cubicBezTo>
                      <a:pt x="17788" y="22892"/>
                      <a:pt x="22914" y="17766"/>
                      <a:pt x="22914" y="11435"/>
                    </a:cubicBezTo>
                    <a:cubicBezTo>
                      <a:pt x="22914" y="5127"/>
                      <a:pt x="17788" y="0"/>
                      <a:pt x="1145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9" name="Google Shape;409;p8"/>
              <p:cNvSpPr/>
              <p:nvPr/>
            </p:nvSpPr>
            <p:spPr>
              <a:xfrm>
                <a:off x="8064275" y="887850"/>
                <a:ext cx="581800" cy="582350"/>
              </a:xfrm>
              <a:custGeom>
                <a:rect b="b" l="l" r="r" t="t"/>
                <a:pathLst>
                  <a:path extrusionOk="0" h="23294" w="23272">
                    <a:moveTo>
                      <a:pt x="11636" y="380"/>
                    </a:moveTo>
                    <a:cubicBezTo>
                      <a:pt x="14757" y="380"/>
                      <a:pt x="17566" y="1628"/>
                      <a:pt x="19594" y="3679"/>
                    </a:cubicBezTo>
                    <a:cubicBezTo>
                      <a:pt x="21645" y="5707"/>
                      <a:pt x="22893" y="8538"/>
                      <a:pt x="22893" y="11636"/>
                    </a:cubicBezTo>
                    <a:cubicBezTo>
                      <a:pt x="22893" y="14757"/>
                      <a:pt x="21645" y="17565"/>
                      <a:pt x="19594" y="19616"/>
                    </a:cubicBezTo>
                    <a:cubicBezTo>
                      <a:pt x="17566" y="21644"/>
                      <a:pt x="14757" y="22915"/>
                      <a:pt x="11636" y="22915"/>
                    </a:cubicBezTo>
                    <a:cubicBezTo>
                      <a:pt x="8516" y="22915"/>
                      <a:pt x="5707" y="21644"/>
                      <a:pt x="3657" y="19616"/>
                    </a:cubicBezTo>
                    <a:cubicBezTo>
                      <a:pt x="1628" y="17565"/>
                      <a:pt x="358" y="14757"/>
                      <a:pt x="358" y="11636"/>
                    </a:cubicBezTo>
                    <a:cubicBezTo>
                      <a:pt x="358" y="8538"/>
                      <a:pt x="1628" y="5707"/>
                      <a:pt x="3657" y="3679"/>
                    </a:cubicBezTo>
                    <a:cubicBezTo>
                      <a:pt x="5707" y="1628"/>
                      <a:pt x="8516" y="380"/>
                      <a:pt x="11636" y="380"/>
                    </a:cubicBezTo>
                    <a:close/>
                    <a:moveTo>
                      <a:pt x="11636" y="1"/>
                    </a:moveTo>
                    <a:cubicBezTo>
                      <a:pt x="5217" y="1"/>
                      <a:pt x="1" y="5217"/>
                      <a:pt x="1" y="11636"/>
                    </a:cubicBezTo>
                    <a:cubicBezTo>
                      <a:pt x="1" y="18078"/>
                      <a:pt x="5217" y="23294"/>
                      <a:pt x="11636" y="23294"/>
                    </a:cubicBezTo>
                    <a:cubicBezTo>
                      <a:pt x="18056" y="23294"/>
                      <a:pt x="23272" y="18078"/>
                      <a:pt x="23272" y="11636"/>
                    </a:cubicBezTo>
                    <a:cubicBezTo>
                      <a:pt x="23272" y="5217"/>
                      <a:pt x="18056" y="1"/>
                      <a:pt x="11636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0" name="Google Shape;410;p8"/>
              <p:cNvSpPr/>
              <p:nvPr/>
            </p:nvSpPr>
            <p:spPr>
              <a:xfrm>
                <a:off x="8141175" y="965325"/>
                <a:ext cx="428000" cy="427425"/>
              </a:xfrm>
              <a:custGeom>
                <a:rect b="b" l="l" r="r" t="t"/>
                <a:pathLst>
                  <a:path extrusionOk="0" h="17097" w="17120">
                    <a:moveTo>
                      <a:pt x="8560" y="0"/>
                    </a:moveTo>
                    <a:cubicBezTo>
                      <a:pt x="3835" y="0"/>
                      <a:pt x="1" y="3812"/>
                      <a:pt x="1" y="8537"/>
                    </a:cubicBezTo>
                    <a:cubicBezTo>
                      <a:pt x="1" y="13263"/>
                      <a:pt x="3835" y="17097"/>
                      <a:pt x="8560" y="17097"/>
                    </a:cubicBezTo>
                    <a:cubicBezTo>
                      <a:pt x="13286" y="17097"/>
                      <a:pt x="17120" y="13263"/>
                      <a:pt x="17120" y="8537"/>
                    </a:cubicBezTo>
                    <a:cubicBezTo>
                      <a:pt x="17120" y="3812"/>
                      <a:pt x="13286" y="0"/>
                      <a:pt x="8560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1" name="Google Shape;411;p8"/>
              <p:cNvSpPr/>
              <p:nvPr/>
            </p:nvSpPr>
            <p:spPr>
              <a:xfrm>
                <a:off x="8136725" y="960300"/>
                <a:ext cx="436925" cy="437475"/>
              </a:xfrm>
              <a:custGeom>
                <a:rect b="b" l="l" r="r" t="t"/>
                <a:pathLst>
                  <a:path extrusionOk="0" h="17499" w="17477">
                    <a:moveTo>
                      <a:pt x="8738" y="379"/>
                    </a:moveTo>
                    <a:cubicBezTo>
                      <a:pt x="11057" y="379"/>
                      <a:pt x="13130" y="1316"/>
                      <a:pt x="14645" y="2831"/>
                    </a:cubicBezTo>
                    <a:cubicBezTo>
                      <a:pt x="16161" y="4347"/>
                      <a:pt x="17097" y="6442"/>
                      <a:pt x="17097" y="8738"/>
                    </a:cubicBezTo>
                    <a:cubicBezTo>
                      <a:pt x="17097" y="11056"/>
                      <a:pt x="16161" y="13152"/>
                      <a:pt x="14645" y="14667"/>
                    </a:cubicBezTo>
                    <a:cubicBezTo>
                      <a:pt x="13130" y="16183"/>
                      <a:pt x="11057" y="17119"/>
                      <a:pt x="8738" y="17119"/>
                    </a:cubicBezTo>
                    <a:cubicBezTo>
                      <a:pt x="6420" y="17119"/>
                      <a:pt x="4325" y="16183"/>
                      <a:pt x="2809" y="14667"/>
                    </a:cubicBezTo>
                    <a:cubicBezTo>
                      <a:pt x="1293" y="13152"/>
                      <a:pt x="357" y="11056"/>
                      <a:pt x="357" y="8738"/>
                    </a:cubicBezTo>
                    <a:cubicBezTo>
                      <a:pt x="357" y="6442"/>
                      <a:pt x="1293" y="4347"/>
                      <a:pt x="2809" y="2831"/>
                    </a:cubicBezTo>
                    <a:cubicBezTo>
                      <a:pt x="4325" y="1316"/>
                      <a:pt x="6420" y="379"/>
                      <a:pt x="8738" y="379"/>
                    </a:cubicBezTo>
                    <a:close/>
                    <a:moveTo>
                      <a:pt x="8738" y="0"/>
                    </a:moveTo>
                    <a:cubicBezTo>
                      <a:pt x="3901" y="0"/>
                      <a:pt x="1" y="3924"/>
                      <a:pt x="1" y="8738"/>
                    </a:cubicBezTo>
                    <a:cubicBezTo>
                      <a:pt x="1" y="13575"/>
                      <a:pt x="3901" y="17498"/>
                      <a:pt x="8738" y="17498"/>
                    </a:cubicBezTo>
                    <a:cubicBezTo>
                      <a:pt x="13553" y="17498"/>
                      <a:pt x="17476" y="13575"/>
                      <a:pt x="17476" y="8738"/>
                    </a:cubicBezTo>
                    <a:cubicBezTo>
                      <a:pt x="17476" y="3924"/>
                      <a:pt x="13553" y="0"/>
                      <a:pt x="87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2" name="Google Shape;412;p8"/>
              <p:cNvSpPr/>
              <p:nvPr/>
            </p:nvSpPr>
            <p:spPr>
              <a:xfrm>
                <a:off x="8219750" y="1043875"/>
                <a:ext cx="270300" cy="270300"/>
              </a:xfrm>
              <a:custGeom>
                <a:rect b="b" l="l" r="r" t="t"/>
                <a:pathLst>
                  <a:path extrusionOk="0" h="10812" w="10812">
                    <a:moveTo>
                      <a:pt x="5417" y="1"/>
                    </a:moveTo>
                    <a:cubicBezTo>
                      <a:pt x="2430" y="1"/>
                      <a:pt x="1" y="2431"/>
                      <a:pt x="1" y="5395"/>
                    </a:cubicBezTo>
                    <a:cubicBezTo>
                      <a:pt x="1" y="8382"/>
                      <a:pt x="2430" y="10812"/>
                      <a:pt x="5417" y="10812"/>
                    </a:cubicBezTo>
                    <a:cubicBezTo>
                      <a:pt x="8404" y="10812"/>
                      <a:pt x="10812" y="8382"/>
                      <a:pt x="10812" y="5395"/>
                    </a:cubicBezTo>
                    <a:cubicBezTo>
                      <a:pt x="10812" y="2431"/>
                      <a:pt x="8404" y="1"/>
                      <a:pt x="541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3" name="Google Shape;413;p8"/>
              <p:cNvSpPr/>
              <p:nvPr/>
            </p:nvSpPr>
            <p:spPr>
              <a:xfrm>
                <a:off x="8215300" y="1039425"/>
                <a:ext cx="279775" cy="279225"/>
              </a:xfrm>
              <a:custGeom>
                <a:rect b="b" l="l" r="r" t="t"/>
                <a:pathLst>
                  <a:path extrusionOk="0" h="11169" w="11191">
                    <a:moveTo>
                      <a:pt x="5595" y="357"/>
                    </a:moveTo>
                    <a:cubicBezTo>
                      <a:pt x="7044" y="357"/>
                      <a:pt x="8337" y="937"/>
                      <a:pt x="9273" y="1895"/>
                    </a:cubicBezTo>
                    <a:cubicBezTo>
                      <a:pt x="10232" y="2832"/>
                      <a:pt x="10811" y="4147"/>
                      <a:pt x="10811" y="5573"/>
                    </a:cubicBezTo>
                    <a:cubicBezTo>
                      <a:pt x="10811" y="7022"/>
                      <a:pt x="10232" y="8337"/>
                      <a:pt x="9273" y="9273"/>
                    </a:cubicBezTo>
                    <a:cubicBezTo>
                      <a:pt x="8337" y="10210"/>
                      <a:pt x="7044" y="10789"/>
                      <a:pt x="5595" y="10789"/>
                    </a:cubicBezTo>
                    <a:cubicBezTo>
                      <a:pt x="4147" y="10789"/>
                      <a:pt x="2854" y="10210"/>
                      <a:pt x="1895" y="9273"/>
                    </a:cubicBezTo>
                    <a:cubicBezTo>
                      <a:pt x="959" y="8337"/>
                      <a:pt x="379" y="7022"/>
                      <a:pt x="379" y="5573"/>
                    </a:cubicBezTo>
                    <a:cubicBezTo>
                      <a:pt x="379" y="4147"/>
                      <a:pt x="959" y="2832"/>
                      <a:pt x="1895" y="1895"/>
                    </a:cubicBezTo>
                    <a:cubicBezTo>
                      <a:pt x="2854" y="937"/>
                      <a:pt x="4147" y="357"/>
                      <a:pt x="5595" y="357"/>
                    </a:cubicBezTo>
                    <a:close/>
                    <a:moveTo>
                      <a:pt x="5595" y="1"/>
                    </a:moveTo>
                    <a:cubicBezTo>
                      <a:pt x="2497" y="1"/>
                      <a:pt x="1" y="2497"/>
                      <a:pt x="1" y="5573"/>
                    </a:cubicBezTo>
                    <a:cubicBezTo>
                      <a:pt x="1" y="8672"/>
                      <a:pt x="2497" y="11168"/>
                      <a:pt x="5595" y="11168"/>
                    </a:cubicBezTo>
                    <a:cubicBezTo>
                      <a:pt x="8671" y="11168"/>
                      <a:pt x="11190" y="8672"/>
                      <a:pt x="11190" y="5573"/>
                    </a:cubicBezTo>
                    <a:cubicBezTo>
                      <a:pt x="11190" y="2497"/>
                      <a:pt x="8671" y="1"/>
                      <a:pt x="559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14" name="Google Shape;414;p8"/>
            <p:cNvGrpSpPr/>
            <p:nvPr/>
          </p:nvGrpSpPr>
          <p:grpSpPr>
            <a:xfrm>
              <a:off x="7353050" y="316275"/>
              <a:ext cx="292025" cy="292575"/>
              <a:chOff x="7353050" y="316275"/>
              <a:chExt cx="292025" cy="292575"/>
            </a:xfrm>
          </p:grpSpPr>
          <p:sp>
            <p:nvSpPr>
              <p:cNvPr id="415" name="Google Shape;415;p8"/>
              <p:cNvSpPr/>
              <p:nvPr/>
            </p:nvSpPr>
            <p:spPr>
              <a:xfrm>
                <a:off x="7358075" y="321275"/>
                <a:ext cx="282550" cy="282550"/>
              </a:xfrm>
              <a:custGeom>
                <a:rect b="b" l="l" r="r" t="t"/>
                <a:pathLst>
                  <a:path extrusionOk="0" h="11302" w="11302">
                    <a:moveTo>
                      <a:pt x="5640" y="1"/>
                    </a:moveTo>
                    <a:cubicBezTo>
                      <a:pt x="2519" y="1"/>
                      <a:pt x="0" y="2520"/>
                      <a:pt x="0" y="5640"/>
                    </a:cubicBezTo>
                    <a:cubicBezTo>
                      <a:pt x="0" y="8783"/>
                      <a:pt x="2519" y="11302"/>
                      <a:pt x="5640" y="11302"/>
                    </a:cubicBezTo>
                    <a:cubicBezTo>
                      <a:pt x="8783" y="11302"/>
                      <a:pt x="11301" y="8783"/>
                      <a:pt x="11301" y="5640"/>
                    </a:cubicBezTo>
                    <a:cubicBezTo>
                      <a:pt x="11301" y="2520"/>
                      <a:pt x="8783" y="1"/>
                      <a:pt x="5640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6" name="Google Shape;416;p8"/>
              <p:cNvSpPr/>
              <p:nvPr/>
            </p:nvSpPr>
            <p:spPr>
              <a:xfrm>
                <a:off x="7353050" y="316275"/>
                <a:ext cx="292025" cy="292575"/>
              </a:xfrm>
              <a:custGeom>
                <a:rect b="b" l="l" r="r" t="t"/>
                <a:pathLst>
                  <a:path extrusionOk="0" h="11703" w="11681">
                    <a:moveTo>
                      <a:pt x="5841" y="379"/>
                    </a:moveTo>
                    <a:cubicBezTo>
                      <a:pt x="7356" y="379"/>
                      <a:pt x="8716" y="981"/>
                      <a:pt x="9719" y="1984"/>
                    </a:cubicBezTo>
                    <a:cubicBezTo>
                      <a:pt x="10700" y="2965"/>
                      <a:pt x="11324" y="4347"/>
                      <a:pt x="11324" y="5840"/>
                    </a:cubicBezTo>
                    <a:cubicBezTo>
                      <a:pt x="11324" y="7356"/>
                      <a:pt x="10700" y="8738"/>
                      <a:pt x="9719" y="9719"/>
                    </a:cubicBezTo>
                    <a:cubicBezTo>
                      <a:pt x="8716" y="10699"/>
                      <a:pt x="7356" y="11324"/>
                      <a:pt x="5841" y="11324"/>
                    </a:cubicBezTo>
                    <a:cubicBezTo>
                      <a:pt x="4347" y="11324"/>
                      <a:pt x="2965" y="10699"/>
                      <a:pt x="1984" y="9719"/>
                    </a:cubicBezTo>
                    <a:cubicBezTo>
                      <a:pt x="981" y="8738"/>
                      <a:pt x="380" y="7356"/>
                      <a:pt x="380" y="5840"/>
                    </a:cubicBezTo>
                    <a:cubicBezTo>
                      <a:pt x="380" y="4347"/>
                      <a:pt x="981" y="2965"/>
                      <a:pt x="1984" y="1984"/>
                    </a:cubicBezTo>
                    <a:cubicBezTo>
                      <a:pt x="2965" y="981"/>
                      <a:pt x="4347" y="379"/>
                      <a:pt x="5841" y="379"/>
                    </a:cubicBezTo>
                    <a:close/>
                    <a:moveTo>
                      <a:pt x="5841" y="0"/>
                    </a:moveTo>
                    <a:cubicBezTo>
                      <a:pt x="2631" y="0"/>
                      <a:pt x="1" y="2630"/>
                      <a:pt x="1" y="5840"/>
                    </a:cubicBezTo>
                    <a:cubicBezTo>
                      <a:pt x="1" y="9072"/>
                      <a:pt x="2631" y="11703"/>
                      <a:pt x="5841" y="11703"/>
                    </a:cubicBezTo>
                    <a:cubicBezTo>
                      <a:pt x="9073" y="11703"/>
                      <a:pt x="11681" y="9072"/>
                      <a:pt x="11681" y="5840"/>
                    </a:cubicBezTo>
                    <a:cubicBezTo>
                      <a:pt x="11681" y="2630"/>
                      <a:pt x="9073" y="0"/>
                      <a:pt x="58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7" name="Google Shape;417;p8"/>
              <p:cNvSpPr/>
              <p:nvPr/>
            </p:nvSpPr>
            <p:spPr>
              <a:xfrm>
                <a:off x="7419925" y="383125"/>
                <a:ext cx="158275" cy="158300"/>
              </a:xfrm>
              <a:custGeom>
                <a:rect b="b" l="l" r="r" t="t"/>
                <a:pathLst>
                  <a:path extrusionOk="0" h="6332" w="6331">
                    <a:moveTo>
                      <a:pt x="3166" y="1"/>
                    </a:moveTo>
                    <a:cubicBezTo>
                      <a:pt x="1427" y="1"/>
                      <a:pt x="0" y="1428"/>
                      <a:pt x="0" y="3166"/>
                    </a:cubicBezTo>
                    <a:cubicBezTo>
                      <a:pt x="0" y="4927"/>
                      <a:pt x="1427" y="6331"/>
                      <a:pt x="3166" y="6331"/>
                    </a:cubicBezTo>
                    <a:cubicBezTo>
                      <a:pt x="4927" y="6331"/>
                      <a:pt x="6331" y="4927"/>
                      <a:pt x="6331" y="3166"/>
                    </a:cubicBezTo>
                    <a:cubicBezTo>
                      <a:pt x="6331" y="1428"/>
                      <a:pt x="4927" y="1"/>
                      <a:pt x="316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8" name="Google Shape;418;p8"/>
              <p:cNvSpPr/>
              <p:nvPr/>
            </p:nvSpPr>
            <p:spPr>
              <a:xfrm>
                <a:off x="7415475" y="378675"/>
                <a:ext cx="167750" cy="167775"/>
              </a:xfrm>
              <a:custGeom>
                <a:rect b="b" l="l" r="r" t="t"/>
                <a:pathLst>
                  <a:path extrusionOk="0" h="6711" w="6710">
                    <a:moveTo>
                      <a:pt x="3344" y="380"/>
                    </a:moveTo>
                    <a:cubicBezTo>
                      <a:pt x="4168" y="380"/>
                      <a:pt x="4926" y="714"/>
                      <a:pt x="5461" y="1249"/>
                    </a:cubicBezTo>
                    <a:cubicBezTo>
                      <a:pt x="5996" y="1784"/>
                      <a:pt x="6330" y="2519"/>
                      <a:pt x="6330" y="3344"/>
                    </a:cubicBezTo>
                    <a:cubicBezTo>
                      <a:pt x="6330" y="4169"/>
                      <a:pt x="5996" y="4927"/>
                      <a:pt x="5461" y="5462"/>
                    </a:cubicBezTo>
                    <a:cubicBezTo>
                      <a:pt x="4926" y="5997"/>
                      <a:pt x="4168" y="6331"/>
                      <a:pt x="3344" y="6331"/>
                    </a:cubicBezTo>
                    <a:cubicBezTo>
                      <a:pt x="2519" y="6331"/>
                      <a:pt x="1783" y="5997"/>
                      <a:pt x="1248" y="5462"/>
                    </a:cubicBezTo>
                    <a:cubicBezTo>
                      <a:pt x="713" y="4927"/>
                      <a:pt x="379" y="4169"/>
                      <a:pt x="379" y="3344"/>
                    </a:cubicBezTo>
                    <a:cubicBezTo>
                      <a:pt x="379" y="2519"/>
                      <a:pt x="713" y="1784"/>
                      <a:pt x="1248" y="1249"/>
                    </a:cubicBezTo>
                    <a:cubicBezTo>
                      <a:pt x="1783" y="714"/>
                      <a:pt x="2519" y="380"/>
                      <a:pt x="3344" y="380"/>
                    </a:cubicBezTo>
                    <a:close/>
                    <a:moveTo>
                      <a:pt x="3344" y="1"/>
                    </a:moveTo>
                    <a:cubicBezTo>
                      <a:pt x="1494" y="1"/>
                      <a:pt x="0" y="1494"/>
                      <a:pt x="0" y="3344"/>
                    </a:cubicBezTo>
                    <a:cubicBezTo>
                      <a:pt x="0" y="5194"/>
                      <a:pt x="1494" y="6710"/>
                      <a:pt x="3344" y="6710"/>
                    </a:cubicBezTo>
                    <a:cubicBezTo>
                      <a:pt x="5194" y="6710"/>
                      <a:pt x="6709" y="5194"/>
                      <a:pt x="6709" y="3344"/>
                    </a:cubicBezTo>
                    <a:cubicBezTo>
                      <a:pt x="6709" y="1494"/>
                      <a:pt x="5194" y="1"/>
                      <a:pt x="334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19" name="Google Shape;419;p8"/>
            <p:cNvGrpSpPr/>
            <p:nvPr/>
          </p:nvGrpSpPr>
          <p:grpSpPr>
            <a:xfrm>
              <a:off x="8792300" y="321275"/>
              <a:ext cx="175000" cy="175000"/>
              <a:chOff x="8792300" y="321275"/>
              <a:chExt cx="175000" cy="175000"/>
            </a:xfrm>
          </p:grpSpPr>
          <p:sp>
            <p:nvSpPr>
              <p:cNvPr id="420" name="Google Shape;420;p8"/>
              <p:cNvSpPr/>
              <p:nvPr/>
            </p:nvSpPr>
            <p:spPr>
              <a:xfrm>
                <a:off x="8796750" y="326300"/>
                <a:ext cx="166100" cy="165525"/>
              </a:xfrm>
              <a:custGeom>
                <a:rect b="b" l="l" r="r" t="t"/>
                <a:pathLst>
                  <a:path extrusionOk="0" h="6621" w="6644">
                    <a:moveTo>
                      <a:pt x="3322" y="0"/>
                    </a:moveTo>
                    <a:cubicBezTo>
                      <a:pt x="1494" y="0"/>
                      <a:pt x="1" y="1471"/>
                      <a:pt x="1" y="3299"/>
                    </a:cubicBezTo>
                    <a:cubicBezTo>
                      <a:pt x="1" y="5127"/>
                      <a:pt x="1494" y="6620"/>
                      <a:pt x="3322" y="6620"/>
                    </a:cubicBezTo>
                    <a:cubicBezTo>
                      <a:pt x="5150" y="6620"/>
                      <a:pt x="6643" y="5127"/>
                      <a:pt x="6643" y="3299"/>
                    </a:cubicBezTo>
                    <a:cubicBezTo>
                      <a:pt x="6643" y="1471"/>
                      <a:pt x="5150" y="0"/>
                      <a:pt x="3322" y="0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1" name="Google Shape;421;p8"/>
              <p:cNvSpPr/>
              <p:nvPr/>
            </p:nvSpPr>
            <p:spPr>
              <a:xfrm>
                <a:off x="8792300" y="321275"/>
                <a:ext cx="175000" cy="175000"/>
              </a:xfrm>
              <a:custGeom>
                <a:rect b="b" l="l" r="r" t="t"/>
                <a:pathLst>
                  <a:path extrusionOk="0" h="7000" w="7000">
                    <a:moveTo>
                      <a:pt x="3500" y="380"/>
                    </a:moveTo>
                    <a:cubicBezTo>
                      <a:pt x="4369" y="380"/>
                      <a:pt x="5149" y="736"/>
                      <a:pt x="5707" y="1293"/>
                    </a:cubicBezTo>
                    <a:cubicBezTo>
                      <a:pt x="6286" y="1873"/>
                      <a:pt x="6621" y="2653"/>
                      <a:pt x="6621" y="3500"/>
                    </a:cubicBezTo>
                    <a:cubicBezTo>
                      <a:pt x="6621" y="4370"/>
                      <a:pt x="6286" y="5150"/>
                      <a:pt x="5707" y="5729"/>
                    </a:cubicBezTo>
                    <a:cubicBezTo>
                      <a:pt x="5149" y="6286"/>
                      <a:pt x="4369" y="6643"/>
                      <a:pt x="3500" y="6643"/>
                    </a:cubicBezTo>
                    <a:cubicBezTo>
                      <a:pt x="2631" y="6643"/>
                      <a:pt x="1851" y="6286"/>
                      <a:pt x="1293" y="5729"/>
                    </a:cubicBezTo>
                    <a:cubicBezTo>
                      <a:pt x="714" y="5150"/>
                      <a:pt x="379" y="4370"/>
                      <a:pt x="379" y="3500"/>
                    </a:cubicBezTo>
                    <a:cubicBezTo>
                      <a:pt x="379" y="2653"/>
                      <a:pt x="714" y="1873"/>
                      <a:pt x="1293" y="1293"/>
                    </a:cubicBezTo>
                    <a:cubicBezTo>
                      <a:pt x="1851" y="736"/>
                      <a:pt x="2631" y="380"/>
                      <a:pt x="3500" y="380"/>
                    </a:cubicBezTo>
                    <a:close/>
                    <a:moveTo>
                      <a:pt x="3500" y="1"/>
                    </a:moveTo>
                    <a:cubicBezTo>
                      <a:pt x="1561" y="1"/>
                      <a:pt x="0" y="1583"/>
                      <a:pt x="0" y="3500"/>
                    </a:cubicBezTo>
                    <a:cubicBezTo>
                      <a:pt x="0" y="5439"/>
                      <a:pt x="1561" y="7000"/>
                      <a:pt x="3500" y="7000"/>
                    </a:cubicBezTo>
                    <a:cubicBezTo>
                      <a:pt x="5439" y="7000"/>
                      <a:pt x="7000" y="5439"/>
                      <a:pt x="7000" y="3500"/>
                    </a:cubicBezTo>
                    <a:cubicBezTo>
                      <a:pt x="7000" y="1583"/>
                      <a:pt x="5439" y="1"/>
                      <a:pt x="350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2" name="Google Shape;422;p8"/>
              <p:cNvSpPr/>
              <p:nvPr/>
            </p:nvSpPr>
            <p:spPr>
              <a:xfrm>
                <a:off x="8833525" y="362525"/>
                <a:ext cx="92550" cy="93075"/>
              </a:xfrm>
              <a:custGeom>
                <a:rect b="b" l="l" r="r" t="t"/>
                <a:pathLst>
                  <a:path extrusionOk="0" h="3723" w="3702">
                    <a:moveTo>
                      <a:pt x="1851" y="0"/>
                    </a:moveTo>
                    <a:cubicBezTo>
                      <a:pt x="826" y="0"/>
                      <a:pt x="1" y="825"/>
                      <a:pt x="1" y="1850"/>
                    </a:cubicBezTo>
                    <a:cubicBezTo>
                      <a:pt x="1" y="2876"/>
                      <a:pt x="826" y="3723"/>
                      <a:pt x="1851" y="3723"/>
                    </a:cubicBezTo>
                    <a:cubicBezTo>
                      <a:pt x="2876" y="3723"/>
                      <a:pt x="3701" y="2876"/>
                      <a:pt x="3701" y="1850"/>
                    </a:cubicBezTo>
                    <a:cubicBezTo>
                      <a:pt x="3701" y="825"/>
                      <a:pt x="2876" y="0"/>
                      <a:pt x="185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3" name="Google Shape;423;p8"/>
              <p:cNvSpPr/>
              <p:nvPr/>
            </p:nvSpPr>
            <p:spPr>
              <a:xfrm>
                <a:off x="8828525" y="358050"/>
                <a:ext cx="102550" cy="102000"/>
              </a:xfrm>
              <a:custGeom>
                <a:rect b="b" l="l" r="r" t="t"/>
                <a:pathLst>
                  <a:path extrusionOk="0" h="4080" w="4102">
                    <a:moveTo>
                      <a:pt x="2051" y="357"/>
                    </a:moveTo>
                    <a:cubicBezTo>
                      <a:pt x="2519" y="357"/>
                      <a:pt x="2920" y="558"/>
                      <a:pt x="3232" y="848"/>
                    </a:cubicBezTo>
                    <a:cubicBezTo>
                      <a:pt x="3544" y="1160"/>
                      <a:pt x="3723" y="1583"/>
                      <a:pt x="3723" y="2029"/>
                    </a:cubicBezTo>
                    <a:cubicBezTo>
                      <a:pt x="3723" y="2497"/>
                      <a:pt x="3544" y="2921"/>
                      <a:pt x="3232" y="3211"/>
                    </a:cubicBezTo>
                    <a:cubicBezTo>
                      <a:pt x="2920" y="3523"/>
                      <a:pt x="2519" y="3701"/>
                      <a:pt x="2051" y="3701"/>
                    </a:cubicBezTo>
                    <a:cubicBezTo>
                      <a:pt x="1583" y="3701"/>
                      <a:pt x="1182" y="3523"/>
                      <a:pt x="870" y="3211"/>
                    </a:cubicBezTo>
                    <a:cubicBezTo>
                      <a:pt x="558" y="2921"/>
                      <a:pt x="379" y="2497"/>
                      <a:pt x="379" y="2029"/>
                    </a:cubicBezTo>
                    <a:cubicBezTo>
                      <a:pt x="379" y="1583"/>
                      <a:pt x="558" y="1160"/>
                      <a:pt x="870" y="848"/>
                    </a:cubicBezTo>
                    <a:cubicBezTo>
                      <a:pt x="1182" y="558"/>
                      <a:pt x="1583" y="357"/>
                      <a:pt x="2051" y="357"/>
                    </a:cubicBezTo>
                    <a:close/>
                    <a:moveTo>
                      <a:pt x="2051" y="1"/>
                    </a:moveTo>
                    <a:cubicBezTo>
                      <a:pt x="914" y="1"/>
                      <a:pt x="0" y="915"/>
                      <a:pt x="0" y="2029"/>
                    </a:cubicBezTo>
                    <a:cubicBezTo>
                      <a:pt x="0" y="3166"/>
                      <a:pt x="914" y="4080"/>
                      <a:pt x="2051" y="4080"/>
                    </a:cubicBezTo>
                    <a:cubicBezTo>
                      <a:pt x="3188" y="4080"/>
                      <a:pt x="4102" y="3166"/>
                      <a:pt x="4102" y="2029"/>
                    </a:cubicBezTo>
                    <a:cubicBezTo>
                      <a:pt x="4102" y="915"/>
                      <a:pt x="3188" y="1"/>
                      <a:pt x="205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24" name="Google Shape;424;p8"/>
            <p:cNvSpPr/>
            <p:nvPr/>
          </p:nvSpPr>
          <p:spPr>
            <a:xfrm>
              <a:off x="5829305" y="687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8"/>
            <p:cNvSpPr/>
            <p:nvPr/>
          </p:nvSpPr>
          <p:spPr>
            <a:xfrm>
              <a:off x="5827050" y="661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8"/>
            <p:cNvSpPr/>
            <p:nvPr/>
          </p:nvSpPr>
          <p:spPr>
            <a:xfrm>
              <a:off x="5865794" y="1052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8"/>
            <p:cNvSpPr/>
            <p:nvPr/>
          </p:nvSpPr>
          <p:spPr>
            <a:xfrm>
              <a:off x="5863552" y="1026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8"/>
            <p:cNvSpPr/>
            <p:nvPr/>
          </p:nvSpPr>
          <p:spPr>
            <a:xfrm>
              <a:off x="5905382" y="1447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8"/>
            <p:cNvSpPr/>
            <p:nvPr/>
          </p:nvSpPr>
          <p:spPr>
            <a:xfrm>
              <a:off x="5903140" y="1425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30" name="Google Shape;430;p8"/>
            <p:cNvGrpSpPr/>
            <p:nvPr/>
          </p:nvGrpSpPr>
          <p:grpSpPr>
            <a:xfrm>
              <a:off x="8490050" y="170875"/>
              <a:ext cx="175013" cy="27000"/>
              <a:chOff x="5662375" y="212375"/>
              <a:chExt cx="175013" cy="27000"/>
            </a:xfrm>
          </p:grpSpPr>
          <p:sp>
            <p:nvSpPr>
              <p:cNvPr id="431" name="Google Shape;431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2" name="Google Shape;432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3" name="Google Shape;433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434" name="Google Shape;434;p8"/>
            <p:cNvGrpSpPr/>
            <p:nvPr/>
          </p:nvGrpSpPr>
          <p:grpSpPr>
            <a:xfrm>
              <a:off x="8678350" y="1658000"/>
              <a:ext cx="175013" cy="27000"/>
              <a:chOff x="5662375" y="212375"/>
              <a:chExt cx="175013" cy="27000"/>
            </a:xfrm>
          </p:grpSpPr>
          <p:sp>
            <p:nvSpPr>
              <p:cNvPr id="435" name="Google Shape;435;p8"/>
              <p:cNvSpPr/>
              <p:nvPr/>
            </p:nvSpPr>
            <p:spPr>
              <a:xfrm>
                <a:off x="5662375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6" name="Google Shape;436;p8"/>
              <p:cNvSpPr/>
              <p:nvPr/>
            </p:nvSpPr>
            <p:spPr>
              <a:xfrm>
                <a:off x="5736381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7" name="Google Shape;437;p8"/>
              <p:cNvSpPr/>
              <p:nvPr/>
            </p:nvSpPr>
            <p:spPr>
              <a:xfrm>
                <a:off x="5810388" y="212375"/>
                <a:ext cx="27000" cy="270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9"/>
          <p:cNvSpPr txBox="1"/>
          <p:nvPr>
            <p:ph type="title"/>
          </p:nvPr>
        </p:nvSpPr>
        <p:spPr>
          <a:xfrm>
            <a:off x="896112" y="2039112"/>
            <a:ext cx="3566100" cy="136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0" name="Google Shape;440;p9"/>
          <p:cNvSpPr txBox="1"/>
          <p:nvPr>
            <p:ph idx="1" type="body"/>
          </p:nvPr>
        </p:nvSpPr>
        <p:spPr>
          <a:xfrm>
            <a:off x="4899150" y="821850"/>
            <a:ext cx="3096000" cy="347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●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○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Font typeface="Barlow Semi Condensed"/>
              <a:buChar char="■"/>
              <a:defRPr>
                <a:solidFill>
                  <a:schemeClr val="accent5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9pPr>
          </a:lstStyle>
          <a:p/>
        </p:txBody>
      </p:sp>
      <p:cxnSp>
        <p:nvCxnSpPr>
          <p:cNvPr id="441" name="Google Shape;441;p9"/>
          <p:cNvCxnSpPr/>
          <p:nvPr/>
        </p:nvCxnSpPr>
        <p:spPr>
          <a:xfrm>
            <a:off x="1645925" y="523125"/>
            <a:ext cx="1672500" cy="126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2" name="Google Shape;442;p9"/>
          <p:cNvCxnSpPr/>
          <p:nvPr/>
        </p:nvCxnSpPr>
        <p:spPr>
          <a:xfrm flipH="1" rot="10800000">
            <a:off x="803050" y="529675"/>
            <a:ext cx="829500" cy="743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43" name="Google Shape;443;p9"/>
          <p:cNvCxnSpPr/>
          <p:nvPr/>
        </p:nvCxnSpPr>
        <p:spPr>
          <a:xfrm>
            <a:off x="0" y="65200"/>
            <a:ext cx="796500" cy="11880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44" name="Google Shape;444;p9"/>
          <p:cNvGrpSpPr/>
          <p:nvPr/>
        </p:nvGrpSpPr>
        <p:grpSpPr>
          <a:xfrm flipH="1">
            <a:off x="499400" y="959675"/>
            <a:ext cx="581800" cy="582350"/>
            <a:chOff x="8064275" y="887850"/>
            <a:chExt cx="581800" cy="582350"/>
          </a:xfrm>
        </p:grpSpPr>
        <p:sp>
          <p:nvSpPr>
            <p:cNvPr id="445" name="Google Shape;445;p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8" name="Google Shape;448;p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9" name="Google Shape;449;p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1" name="Google Shape;451;p9"/>
          <p:cNvGrpSpPr/>
          <p:nvPr/>
        </p:nvGrpSpPr>
        <p:grpSpPr>
          <a:xfrm flipH="1">
            <a:off x="1500400" y="388100"/>
            <a:ext cx="292025" cy="292575"/>
            <a:chOff x="7353050" y="316275"/>
            <a:chExt cx="292025" cy="292575"/>
          </a:xfrm>
        </p:grpSpPr>
        <p:sp>
          <p:nvSpPr>
            <p:cNvPr id="452" name="Google Shape;452;p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3" name="Google Shape;453;p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6" name="Google Shape;456;p9"/>
          <p:cNvSpPr/>
          <p:nvPr/>
        </p:nvSpPr>
        <p:spPr>
          <a:xfrm flipH="1">
            <a:off x="3166281" y="497632"/>
            <a:ext cx="288614" cy="288337"/>
          </a:xfrm>
          <a:custGeom>
            <a:rect b="b" l="l" r="r" t="t"/>
            <a:pathLst>
              <a:path extrusionOk="0" h="22893" w="22915">
                <a:moveTo>
                  <a:pt x="11457" y="0"/>
                </a:moveTo>
                <a:cubicBezTo>
                  <a:pt x="5127" y="0"/>
                  <a:pt x="0" y="5127"/>
                  <a:pt x="0" y="11435"/>
                </a:cubicBezTo>
                <a:cubicBezTo>
                  <a:pt x="0" y="17766"/>
                  <a:pt x="5127" y="22892"/>
                  <a:pt x="11457" y="22892"/>
                </a:cubicBezTo>
                <a:cubicBezTo>
                  <a:pt x="17788" y="22892"/>
                  <a:pt x="22914" y="17766"/>
                  <a:pt x="22914" y="11435"/>
                </a:cubicBezTo>
                <a:cubicBezTo>
                  <a:pt x="22914" y="5127"/>
                  <a:pt x="17788" y="0"/>
                  <a:pt x="1145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9"/>
          <p:cNvSpPr/>
          <p:nvPr/>
        </p:nvSpPr>
        <p:spPr>
          <a:xfrm flipH="1">
            <a:off x="3164039" y="495100"/>
            <a:ext cx="293111" cy="293388"/>
          </a:xfrm>
          <a:custGeom>
            <a:rect b="b" l="l" r="r" t="t"/>
            <a:pathLst>
              <a:path extrusionOk="0" h="23294" w="23272">
                <a:moveTo>
                  <a:pt x="11636" y="380"/>
                </a:moveTo>
                <a:cubicBezTo>
                  <a:pt x="14757" y="380"/>
                  <a:pt x="17566" y="1628"/>
                  <a:pt x="19594" y="3679"/>
                </a:cubicBezTo>
                <a:cubicBezTo>
                  <a:pt x="21645" y="5707"/>
                  <a:pt x="22893" y="8538"/>
                  <a:pt x="22893" y="11636"/>
                </a:cubicBezTo>
                <a:cubicBezTo>
                  <a:pt x="22893" y="14757"/>
                  <a:pt x="21645" y="17565"/>
                  <a:pt x="19594" y="19616"/>
                </a:cubicBezTo>
                <a:cubicBezTo>
                  <a:pt x="17566" y="21644"/>
                  <a:pt x="14757" y="22915"/>
                  <a:pt x="11636" y="22915"/>
                </a:cubicBezTo>
                <a:cubicBezTo>
                  <a:pt x="8516" y="22915"/>
                  <a:pt x="5707" y="21644"/>
                  <a:pt x="3657" y="19616"/>
                </a:cubicBezTo>
                <a:cubicBezTo>
                  <a:pt x="1628" y="17565"/>
                  <a:pt x="358" y="14757"/>
                  <a:pt x="358" y="11636"/>
                </a:cubicBezTo>
                <a:cubicBezTo>
                  <a:pt x="358" y="8538"/>
                  <a:pt x="1628" y="5707"/>
                  <a:pt x="3657" y="3679"/>
                </a:cubicBezTo>
                <a:cubicBezTo>
                  <a:pt x="5707" y="1628"/>
                  <a:pt x="8516" y="380"/>
                  <a:pt x="11636" y="380"/>
                </a:cubicBezTo>
                <a:close/>
                <a:moveTo>
                  <a:pt x="11636" y="1"/>
                </a:moveTo>
                <a:cubicBezTo>
                  <a:pt x="5217" y="1"/>
                  <a:pt x="1" y="5217"/>
                  <a:pt x="1" y="11636"/>
                </a:cubicBezTo>
                <a:cubicBezTo>
                  <a:pt x="1" y="18078"/>
                  <a:pt x="5217" y="23294"/>
                  <a:pt x="11636" y="23294"/>
                </a:cubicBezTo>
                <a:cubicBezTo>
                  <a:pt x="18056" y="23294"/>
                  <a:pt x="23272" y="18078"/>
                  <a:pt x="23272" y="11636"/>
                </a:cubicBezTo>
                <a:cubicBezTo>
                  <a:pt x="23272" y="5217"/>
                  <a:pt x="18056" y="1"/>
                  <a:pt x="11636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9"/>
          <p:cNvSpPr/>
          <p:nvPr/>
        </p:nvSpPr>
        <p:spPr>
          <a:xfrm flipH="1">
            <a:off x="3202780" y="534134"/>
            <a:ext cx="215626" cy="215337"/>
          </a:xfrm>
          <a:custGeom>
            <a:rect b="b" l="l" r="r" t="t"/>
            <a:pathLst>
              <a:path extrusionOk="0" h="17097" w="17120">
                <a:moveTo>
                  <a:pt x="8560" y="0"/>
                </a:moveTo>
                <a:cubicBezTo>
                  <a:pt x="3835" y="0"/>
                  <a:pt x="1" y="3812"/>
                  <a:pt x="1" y="8537"/>
                </a:cubicBezTo>
                <a:cubicBezTo>
                  <a:pt x="1" y="13263"/>
                  <a:pt x="3835" y="17097"/>
                  <a:pt x="8560" y="17097"/>
                </a:cubicBezTo>
                <a:cubicBezTo>
                  <a:pt x="13286" y="17097"/>
                  <a:pt x="17120" y="13263"/>
                  <a:pt x="17120" y="8537"/>
                </a:cubicBezTo>
                <a:cubicBezTo>
                  <a:pt x="17120" y="3812"/>
                  <a:pt x="13286" y="0"/>
                  <a:pt x="8560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9"/>
          <p:cNvSpPr/>
          <p:nvPr/>
        </p:nvSpPr>
        <p:spPr>
          <a:xfrm flipH="1">
            <a:off x="3200525" y="531602"/>
            <a:ext cx="220123" cy="220400"/>
          </a:xfrm>
          <a:custGeom>
            <a:rect b="b" l="l" r="r" t="t"/>
            <a:pathLst>
              <a:path extrusionOk="0" h="17499" w="17477">
                <a:moveTo>
                  <a:pt x="8738" y="379"/>
                </a:moveTo>
                <a:cubicBezTo>
                  <a:pt x="11057" y="379"/>
                  <a:pt x="13130" y="1316"/>
                  <a:pt x="14645" y="2831"/>
                </a:cubicBezTo>
                <a:cubicBezTo>
                  <a:pt x="16161" y="4347"/>
                  <a:pt x="17097" y="6442"/>
                  <a:pt x="17097" y="8738"/>
                </a:cubicBezTo>
                <a:cubicBezTo>
                  <a:pt x="17097" y="11056"/>
                  <a:pt x="16161" y="13152"/>
                  <a:pt x="14645" y="14667"/>
                </a:cubicBezTo>
                <a:cubicBezTo>
                  <a:pt x="13130" y="16183"/>
                  <a:pt x="11057" y="17119"/>
                  <a:pt x="8738" y="17119"/>
                </a:cubicBezTo>
                <a:cubicBezTo>
                  <a:pt x="6420" y="17119"/>
                  <a:pt x="4325" y="16183"/>
                  <a:pt x="2809" y="14667"/>
                </a:cubicBezTo>
                <a:cubicBezTo>
                  <a:pt x="1293" y="13152"/>
                  <a:pt x="357" y="11056"/>
                  <a:pt x="357" y="8738"/>
                </a:cubicBezTo>
                <a:cubicBezTo>
                  <a:pt x="357" y="6442"/>
                  <a:pt x="1293" y="4347"/>
                  <a:pt x="2809" y="2831"/>
                </a:cubicBezTo>
                <a:cubicBezTo>
                  <a:pt x="4325" y="1316"/>
                  <a:pt x="6420" y="379"/>
                  <a:pt x="8738" y="379"/>
                </a:cubicBezTo>
                <a:close/>
                <a:moveTo>
                  <a:pt x="8738" y="0"/>
                </a:moveTo>
                <a:cubicBezTo>
                  <a:pt x="3901" y="0"/>
                  <a:pt x="1" y="3924"/>
                  <a:pt x="1" y="8738"/>
                </a:cubicBezTo>
                <a:cubicBezTo>
                  <a:pt x="1" y="13575"/>
                  <a:pt x="3901" y="17498"/>
                  <a:pt x="8738" y="17498"/>
                </a:cubicBezTo>
                <a:cubicBezTo>
                  <a:pt x="13553" y="17498"/>
                  <a:pt x="17476" y="13575"/>
                  <a:pt x="17476" y="8738"/>
                </a:cubicBezTo>
                <a:cubicBezTo>
                  <a:pt x="17476" y="3924"/>
                  <a:pt x="13553" y="0"/>
                  <a:pt x="8738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p9"/>
          <p:cNvSpPr/>
          <p:nvPr/>
        </p:nvSpPr>
        <p:spPr>
          <a:xfrm flipH="1">
            <a:off x="3242641" y="573709"/>
            <a:ext cx="136177" cy="136177"/>
          </a:xfrm>
          <a:custGeom>
            <a:rect b="b" l="l" r="r" t="t"/>
            <a:pathLst>
              <a:path extrusionOk="0" h="10812" w="10812">
                <a:moveTo>
                  <a:pt x="5417" y="1"/>
                </a:moveTo>
                <a:cubicBezTo>
                  <a:pt x="2430" y="1"/>
                  <a:pt x="1" y="2431"/>
                  <a:pt x="1" y="5395"/>
                </a:cubicBezTo>
                <a:cubicBezTo>
                  <a:pt x="1" y="8382"/>
                  <a:pt x="2430" y="10812"/>
                  <a:pt x="5417" y="10812"/>
                </a:cubicBezTo>
                <a:cubicBezTo>
                  <a:pt x="8404" y="10812"/>
                  <a:pt x="10812" y="8382"/>
                  <a:pt x="10812" y="5395"/>
                </a:cubicBezTo>
                <a:cubicBezTo>
                  <a:pt x="10812" y="2431"/>
                  <a:pt x="8404" y="1"/>
                  <a:pt x="541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9"/>
          <p:cNvSpPr/>
          <p:nvPr/>
        </p:nvSpPr>
        <p:spPr>
          <a:xfrm flipH="1">
            <a:off x="3240109" y="571467"/>
            <a:ext cx="140951" cy="140674"/>
          </a:xfrm>
          <a:custGeom>
            <a:rect b="b" l="l" r="r" t="t"/>
            <a:pathLst>
              <a:path extrusionOk="0" h="11169" w="11191">
                <a:moveTo>
                  <a:pt x="5595" y="357"/>
                </a:moveTo>
                <a:cubicBezTo>
                  <a:pt x="7044" y="357"/>
                  <a:pt x="8337" y="937"/>
                  <a:pt x="9273" y="1895"/>
                </a:cubicBezTo>
                <a:cubicBezTo>
                  <a:pt x="10232" y="2832"/>
                  <a:pt x="10811" y="4147"/>
                  <a:pt x="10811" y="5573"/>
                </a:cubicBezTo>
                <a:cubicBezTo>
                  <a:pt x="10811" y="7022"/>
                  <a:pt x="10232" y="8337"/>
                  <a:pt x="9273" y="9273"/>
                </a:cubicBezTo>
                <a:cubicBezTo>
                  <a:pt x="8337" y="10210"/>
                  <a:pt x="7044" y="10789"/>
                  <a:pt x="5595" y="10789"/>
                </a:cubicBezTo>
                <a:cubicBezTo>
                  <a:pt x="4147" y="10789"/>
                  <a:pt x="2854" y="10210"/>
                  <a:pt x="1895" y="9273"/>
                </a:cubicBezTo>
                <a:cubicBezTo>
                  <a:pt x="959" y="8337"/>
                  <a:pt x="379" y="7022"/>
                  <a:pt x="379" y="5573"/>
                </a:cubicBezTo>
                <a:cubicBezTo>
                  <a:pt x="379" y="4147"/>
                  <a:pt x="959" y="2832"/>
                  <a:pt x="1895" y="1895"/>
                </a:cubicBezTo>
                <a:cubicBezTo>
                  <a:pt x="2854" y="937"/>
                  <a:pt x="4147" y="357"/>
                  <a:pt x="5595" y="357"/>
                </a:cubicBezTo>
                <a:close/>
                <a:moveTo>
                  <a:pt x="5595" y="1"/>
                </a:moveTo>
                <a:cubicBezTo>
                  <a:pt x="2497" y="1"/>
                  <a:pt x="1" y="2497"/>
                  <a:pt x="1" y="5573"/>
                </a:cubicBezTo>
                <a:cubicBezTo>
                  <a:pt x="1" y="8672"/>
                  <a:pt x="2497" y="11168"/>
                  <a:pt x="5595" y="11168"/>
                </a:cubicBezTo>
                <a:cubicBezTo>
                  <a:pt x="8671" y="11168"/>
                  <a:pt x="11190" y="8672"/>
                  <a:pt x="11190" y="5573"/>
                </a:cubicBezTo>
                <a:cubicBezTo>
                  <a:pt x="11190" y="2497"/>
                  <a:pt x="8671" y="1"/>
                  <a:pt x="5595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62" name="Google Shape;462;p9"/>
          <p:cNvGrpSpPr/>
          <p:nvPr/>
        </p:nvGrpSpPr>
        <p:grpSpPr>
          <a:xfrm flipH="1">
            <a:off x="3527112" y="361100"/>
            <a:ext cx="175013" cy="27000"/>
            <a:chOff x="5662375" y="212375"/>
            <a:chExt cx="175013" cy="27000"/>
          </a:xfrm>
        </p:grpSpPr>
        <p:sp>
          <p:nvSpPr>
            <p:cNvPr id="463" name="Google Shape;463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66" name="Google Shape;466;p9"/>
          <p:cNvGrpSpPr/>
          <p:nvPr/>
        </p:nvGrpSpPr>
        <p:grpSpPr>
          <a:xfrm flipH="1">
            <a:off x="480412" y="242700"/>
            <a:ext cx="175013" cy="27000"/>
            <a:chOff x="5662375" y="212375"/>
            <a:chExt cx="175013" cy="27000"/>
          </a:xfrm>
        </p:grpSpPr>
        <p:sp>
          <p:nvSpPr>
            <p:cNvPr id="467" name="Google Shape;467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8" name="Google Shape;468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9" name="Google Shape;469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70" name="Google Shape;470;p9"/>
          <p:cNvGrpSpPr/>
          <p:nvPr/>
        </p:nvGrpSpPr>
        <p:grpSpPr>
          <a:xfrm flipH="1">
            <a:off x="901712" y="1653625"/>
            <a:ext cx="175013" cy="27000"/>
            <a:chOff x="5662375" y="212375"/>
            <a:chExt cx="175013" cy="27000"/>
          </a:xfrm>
        </p:grpSpPr>
        <p:sp>
          <p:nvSpPr>
            <p:cNvPr id="471" name="Google Shape;471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2" name="Google Shape;472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3" name="Google Shape;473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474" name="Google Shape;474;p9"/>
          <p:cNvCxnSpPr/>
          <p:nvPr/>
        </p:nvCxnSpPr>
        <p:spPr>
          <a:xfrm>
            <a:off x="791400" y="42124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75" name="Google Shape;475;p9"/>
          <p:cNvCxnSpPr/>
          <p:nvPr/>
        </p:nvCxnSpPr>
        <p:spPr>
          <a:xfrm flipH="1" rot="10800000">
            <a:off x="0" y="42204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476" name="Google Shape;476;p9"/>
          <p:cNvGrpSpPr/>
          <p:nvPr/>
        </p:nvGrpSpPr>
        <p:grpSpPr>
          <a:xfrm rot="10800000">
            <a:off x="499400" y="3940925"/>
            <a:ext cx="581800" cy="582350"/>
            <a:chOff x="8064275" y="887850"/>
            <a:chExt cx="581800" cy="582350"/>
          </a:xfrm>
        </p:grpSpPr>
        <p:sp>
          <p:nvSpPr>
            <p:cNvPr id="477" name="Google Shape;477;p9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8" name="Google Shape;478;p9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9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9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9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2" name="Google Shape;482;p9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3" name="Google Shape;483;p9"/>
          <p:cNvGrpSpPr/>
          <p:nvPr/>
        </p:nvGrpSpPr>
        <p:grpSpPr>
          <a:xfrm rot="10800000">
            <a:off x="1819575" y="4586750"/>
            <a:ext cx="292025" cy="292575"/>
            <a:chOff x="7353050" y="316275"/>
            <a:chExt cx="292025" cy="292575"/>
          </a:xfrm>
        </p:grpSpPr>
        <p:sp>
          <p:nvSpPr>
            <p:cNvPr id="484" name="Google Shape;484;p9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9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9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7" name="Google Shape;487;p9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8" name="Google Shape;488;p9"/>
          <p:cNvGrpSpPr/>
          <p:nvPr/>
        </p:nvGrpSpPr>
        <p:grpSpPr>
          <a:xfrm rot="10800000">
            <a:off x="212525" y="4645550"/>
            <a:ext cx="175000" cy="175000"/>
            <a:chOff x="8792300" y="321275"/>
            <a:chExt cx="175000" cy="175000"/>
          </a:xfrm>
        </p:grpSpPr>
        <p:sp>
          <p:nvSpPr>
            <p:cNvPr id="489" name="Google Shape;489;p9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9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9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9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3" name="Google Shape;493;p9"/>
          <p:cNvGrpSpPr/>
          <p:nvPr/>
        </p:nvGrpSpPr>
        <p:grpSpPr>
          <a:xfrm rot="10800000">
            <a:off x="480412" y="4852325"/>
            <a:ext cx="175013" cy="27000"/>
            <a:chOff x="5662375" y="212375"/>
            <a:chExt cx="175013" cy="27000"/>
          </a:xfrm>
        </p:grpSpPr>
        <p:sp>
          <p:nvSpPr>
            <p:cNvPr id="494" name="Google Shape;494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7" name="Google Shape;497;p9"/>
          <p:cNvGrpSpPr/>
          <p:nvPr/>
        </p:nvGrpSpPr>
        <p:grpSpPr>
          <a:xfrm rot="10800000">
            <a:off x="1054112" y="3898600"/>
            <a:ext cx="175013" cy="27000"/>
            <a:chOff x="5662375" y="212375"/>
            <a:chExt cx="175013" cy="27000"/>
          </a:xfrm>
        </p:grpSpPr>
        <p:sp>
          <p:nvSpPr>
            <p:cNvPr id="498" name="Google Shape;498;p9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9" name="Google Shape;499;p9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0" name="Google Shape;500;p9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10"/>
          <p:cNvSpPr txBox="1"/>
          <p:nvPr>
            <p:ph idx="1" type="body"/>
          </p:nvPr>
        </p:nvSpPr>
        <p:spPr>
          <a:xfrm>
            <a:off x="1122050" y="1947672"/>
            <a:ext cx="2788800" cy="136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Barlow Semi Condensed"/>
              <a:buNone/>
              <a:defRPr sz="1600">
                <a:solidFill>
                  <a:schemeClr val="dk2"/>
                </a:solidFill>
                <a:latin typeface="Barlow Semi Condensed"/>
                <a:ea typeface="Barlow Semi Condensed"/>
                <a:cs typeface="Barlow Semi Condensed"/>
                <a:sym typeface="Barlow Semi Condensed"/>
              </a:defRPr>
            </a:lvl1pPr>
          </a:lstStyle>
          <a:p/>
        </p:txBody>
      </p:sp>
      <p:sp>
        <p:nvSpPr>
          <p:cNvPr id="503" name="Google Shape;503;p10"/>
          <p:cNvSpPr txBox="1"/>
          <p:nvPr>
            <p:ph type="title"/>
          </p:nvPr>
        </p:nvSpPr>
        <p:spPr>
          <a:xfrm>
            <a:off x="2100600" y="347472"/>
            <a:ext cx="4947000" cy="5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cxnSp>
        <p:nvCxnSpPr>
          <p:cNvPr id="504" name="Google Shape;504;p10"/>
          <p:cNvCxnSpPr/>
          <p:nvPr/>
        </p:nvCxnSpPr>
        <p:spPr>
          <a:xfrm>
            <a:off x="590450" y="4340600"/>
            <a:ext cx="1212900" cy="42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5" name="Google Shape;505;p10"/>
          <p:cNvCxnSpPr/>
          <p:nvPr/>
        </p:nvCxnSpPr>
        <p:spPr>
          <a:xfrm flipH="1" rot="10800000">
            <a:off x="7975" y="4332600"/>
            <a:ext cx="582600" cy="654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06" name="Google Shape;506;p10"/>
          <p:cNvGrpSpPr/>
          <p:nvPr/>
        </p:nvGrpSpPr>
        <p:grpSpPr>
          <a:xfrm flipH="1">
            <a:off x="431725" y="4183775"/>
            <a:ext cx="292025" cy="292575"/>
            <a:chOff x="7353050" y="316275"/>
            <a:chExt cx="292025" cy="292575"/>
          </a:xfrm>
        </p:grpSpPr>
        <p:sp>
          <p:nvSpPr>
            <p:cNvPr id="507" name="Google Shape;507;p1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8" name="Google Shape;508;p1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09" name="Google Shape;509;p1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1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1" name="Google Shape;511;p10"/>
          <p:cNvGrpSpPr/>
          <p:nvPr/>
        </p:nvGrpSpPr>
        <p:grpSpPr>
          <a:xfrm>
            <a:off x="1646714" y="4616575"/>
            <a:ext cx="293111" cy="293388"/>
            <a:chOff x="3164039" y="430875"/>
            <a:chExt cx="293111" cy="293388"/>
          </a:xfrm>
        </p:grpSpPr>
        <p:sp>
          <p:nvSpPr>
            <p:cNvPr id="512" name="Google Shape;512;p10"/>
            <p:cNvSpPr/>
            <p:nvPr/>
          </p:nvSpPr>
          <p:spPr>
            <a:xfrm flipH="1">
              <a:off x="3166281" y="433407"/>
              <a:ext cx="288614" cy="288337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3" name="Google Shape;513;p10"/>
            <p:cNvSpPr/>
            <p:nvPr/>
          </p:nvSpPr>
          <p:spPr>
            <a:xfrm flipH="1">
              <a:off x="3164039" y="430875"/>
              <a:ext cx="293111" cy="293388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4" name="Google Shape;514;p10"/>
            <p:cNvSpPr/>
            <p:nvPr/>
          </p:nvSpPr>
          <p:spPr>
            <a:xfrm flipH="1">
              <a:off x="3202780" y="469909"/>
              <a:ext cx="215626" cy="215337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5" name="Google Shape;515;p10"/>
            <p:cNvSpPr/>
            <p:nvPr/>
          </p:nvSpPr>
          <p:spPr>
            <a:xfrm flipH="1">
              <a:off x="3200525" y="467377"/>
              <a:ext cx="220123" cy="220400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6" name="Google Shape;516;p10"/>
            <p:cNvSpPr/>
            <p:nvPr/>
          </p:nvSpPr>
          <p:spPr>
            <a:xfrm flipH="1">
              <a:off x="3242641" y="509484"/>
              <a:ext cx="136177" cy="136177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10"/>
            <p:cNvSpPr/>
            <p:nvPr/>
          </p:nvSpPr>
          <p:spPr>
            <a:xfrm flipH="1">
              <a:off x="3240109" y="507242"/>
              <a:ext cx="140951" cy="140674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cxnSp>
        <p:nvCxnSpPr>
          <p:cNvPr id="518" name="Google Shape;518;p10"/>
          <p:cNvCxnSpPr/>
          <p:nvPr/>
        </p:nvCxnSpPr>
        <p:spPr>
          <a:xfrm rot="10800000">
            <a:off x="7196975" y="295100"/>
            <a:ext cx="1157100" cy="54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19" name="Google Shape;519;p10"/>
          <p:cNvCxnSpPr/>
          <p:nvPr/>
        </p:nvCxnSpPr>
        <p:spPr>
          <a:xfrm flipH="1">
            <a:off x="8354075" y="-6625"/>
            <a:ext cx="791400" cy="836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20" name="Google Shape;520;p10"/>
          <p:cNvGrpSpPr/>
          <p:nvPr/>
        </p:nvGrpSpPr>
        <p:grpSpPr>
          <a:xfrm>
            <a:off x="8064275" y="526925"/>
            <a:ext cx="581800" cy="582350"/>
            <a:chOff x="8064275" y="887850"/>
            <a:chExt cx="581800" cy="582350"/>
          </a:xfrm>
        </p:grpSpPr>
        <p:sp>
          <p:nvSpPr>
            <p:cNvPr id="521" name="Google Shape;521;p10"/>
            <p:cNvSpPr/>
            <p:nvPr/>
          </p:nvSpPr>
          <p:spPr>
            <a:xfrm>
              <a:off x="8068750" y="892875"/>
              <a:ext cx="572875" cy="572325"/>
            </a:xfrm>
            <a:custGeom>
              <a:rect b="b" l="l" r="r" t="t"/>
              <a:pathLst>
                <a:path extrusionOk="0" h="22893" w="22915">
                  <a:moveTo>
                    <a:pt x="11457" y="0"/>
                  </a:moveTo>
                  <a:cubicBezTo>
                    <a:pt x="5127" y="0"/>
                    <a:pt x="0" y="5127"/>
                    <a:pt x="0" y="11435"/>
                  </a:cubicBezTo>
                  <a:cubicBezTo>
                    <a:pt x="0" y="17766"/>
                    <a:pt x="5127" y="22892"/>
                    <a:pt x="11457" y="22892"/>
                  </a:cubicBezTo>
                  <a:cubicBezTo>
                    <a:pt x="17788" y="22892"/>
                    <a:pt x="22914" y="17766"/>
                    <a:pt x="22914" y="11435"/>
                  </a:cubicBezTo>
                  <a:cubicBezTo>
                    <a:pt x="22914" y="5127"/>
                    <a:pt x="17788" y="0"/>
                    <a:pt x="114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p10"/>
            <p:cNvSpPr/>
            <p:nvPr/>
          </p:nvSpPr>
          <p:spPr>
            <a:xfrm>
              <a:off x="8064275" y="887850"/>
              <a:ext cx="581800" cy="582350"/>
            </a:xfrm>
            <a:custGeom>
              <a:rect b="b" l="l" r="r" t="t"/>
              <a:pathLst>
                <a:path extrusionOk="0" h="23294" w="23272">
                  <a:moveTo>
                    <a:pt x="11636" y="380"/>
                  </a:moveTo>
                  <a:cubicBezTo>
                    <a:pt x="14757" y="380"/>
                    <a:pt x="17566" y="1628"/>
                    <a:pt x="19594" y="3679"/>
                  </a:cubicBezTo>
                  <a:cubicBezTo>
                    <a:pt x="21645" y="5707"/>
                    <a:pt x="22893" y="8538"/>
                    <a:pt x="22893" y="11636"/>
                  </a:cubicBezTo>
                  <a:cubicBezTo>
                    <a:pt x="22893" y="14757"/>
                    <a:pt x="21645" y="17565"/>
                    <a:pt x="19594" y="19616"/>
                  </a:cubicBezTo>
                  <a:cubicBezTo>
                    <a:pt x="17566" y="21644"/>
                    <a:pt x="14757" y="22915"/>
                    <a:pt x="11636" y="22915"/>
                  </a:cubicBezTo>
                  <a:cubicBezTo>
                    <a:pt x="8516" y="22915"/>
                    <a:pt x="5707" y="21644"/>
                    <a:pt x="3657" y="19616"/>
                  </a:cubicBezTo>
                  <a:cubicBezTo>
                    <a:pt x="1628" y="17565"/>
                    <a:pt x="358" y="14757"/>
                    <a:pt x="358" y="11636"/>
                  </a:cubicBezTo>
                  <a:cubicBezTo>
                    <a:pt x="358" y="8538"/>
                    <a:pt x="1628" y="5707"/>
                    <a:pt x="3657" y="3679"/>
                  </a:cubicBezTo>
                  <a:cubicBezTo>
                    <a:pt x="5707" y="1628"/>
                    <a:pt x="8516" y="380"/>
                    <a:pt x="11636" y="380"/>
                  </a:cubicBezTo>
                  <a:close/>
                  <a:moveTo>
                    <a:pt x="11636" y="1"/>
                  </a:moveTo>
                  <a:cubicBezTo>
                    <a:pt x="5217" y="1"/>
                    <a:pt x="1" y="5217"/>
                    <a:pt x="1" y="11636"/>
                  </a:cubicBezTo>
                  <a:cubicBezTo>
                    <a:pt x="1" y="18078"/>
                    <a:pt x="5217" y="23294"/>
                    <a:pt x="11636" y="23294"/>
                  </a:cubicBezTo>
                  <a:cubicBezTo>
                    <a:pt x="18056" y="23294"/>
                    <a:pt x="23272" y="18078"/>
                    <a:pt x="23272" y="11636"/>
                  </a:cubicBezTo>
                  <a:cubicBezTo>
                    <a:pt x="23272" y="5217"/>
                    <a:pt x="18056" y="1"/>
                    <a:pt x="116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3" name="Google Shape;523;p10"/>
            <p:cNvSpPr/>
            <p:nvPr/>
          </p:nvSpPr>
          <p:spPr>
            <a:xfrm>
              <a:off x="8141175" y="965325"/>
              <a:ext cx="428000" cy="427425"/>
            </a:xfrm>
            <a:custGeom>
              <a:rect b="b" l="l" r="r" t="t"/>
              <a:pathLst>
                <a:path extrusionOk="0" h="17097" w="17120">
                  <a:moveTo>
                    <a:pt x="8560" y="0"/>
                  </a:moveTo>
                  <a:cubicBezTo>
                    <a:pt x="3835" y="0"/>
                    <a:pt x="1" y="3812"/>
                    <a:pt x="1" y="8537"/>
                  </a:cubicBezTo>
                  <a:cubicBezTo>
                    <a:pt x="1" y="13263"/>
                    <a:pt x="3835" y="17097"/>
                    <a:pt x="8560" y="17097"/>
                  </a:cubicBezTo>
                  <a:cubicBezTo>
                    <a:pt x="13286" y="17097"/>
                    <a:pt x="17120" y="13263"/>
                    <a:pt x="17120" y="8537"/>
                  </a:cubicBezTo>
                  <a:cubicBezTo>
                    <a:pt x="17120" y="3812"/>
                    <a:pt x="13286" y="0"/>
                    <a:pt x="856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10"/>
            <p:cNvSpPr/>
            <p:nvPr/>
          </p:nvSpPr>
          <p:spPr>
            <a:xfrm>
              <a:off x="8136725" y="960300"/>
              <a:ext cx="436925" cy="437475"/>
            </a:xfrm>
            <a:custGeom>
              <a:rect b="b" l="l" r="r" t="t"/>
              <a:pathLst>
                <a:path extrusionOk="0" h="17499" w="17477">
                  <a:moveTo>
                    <a:pt x="8738" y="379"/>
                  </a:moveTo>
                  <a:cubicBezTo>
                    <a:pt x="11057" y="379"/>
                    <a:pt x="13130" y="1316"/>
                    <a:pt x="14645" y="2831"/>
                  </a:cubicBezTo>
                  <a:cubicBezTo>
                    <a:pt x="16161" y="4347"/>
                    <a:pt x="17097" y="6442"/>
                    <a:pt x="17097" y="8738"/>
                  </a:cubicBezTo>
                  <a:cubicBezTo>
                    <a:pt x="17097" y="11056"/>
                    <a:pt x="16161" y="13152"/>
                    <a:pt x="14645" y="14667"/>
                  </a:cubicBezTo>
                  <a:cubicBezTo>
                    <a:pt x="13130" y="16183"/>
                    <a:pt x="11057" y="17119"/>
                    <a:pt x="8738" y="17119"/>
                  </a:cubicBezTo>
                  <a:cubicBezTo>
                    <a:pt x="6420" y="17119"/>
                    <a:pt x="4325" y="16183"/>
                    <a:pt x="2809" y="14667"/>
                  </a:cubicBezTo>
                  <a:cubicBezTo>
                    <a:pt x="1293" y="13152"/>
                    <a:pt x="357" y="11056"/>
                    <a:pt x="357" y="8738"/>
                  </a:cubicBezTo>
                  <a:cubicBezTo>
                    <a:pt x="357" y="6442"/>
                    <a:pt x="1293" y="4347"/>
                    <a:pt x="2809" y="2831"/>
                  </a:cubicBezTo>
                  <a:cubicBezTo>
                    <a:pt x="4325" y="1316"/>
                    <a:pt x="6420" y="379"/>
                    <a:pt x="8738" y="379"/>
                  </a:cubicBezTo>
                  <a:close/>
                  <a:moveTo>
                    <a:pt x="8738" y="0"/>
                  </a:moveTo>
                  <a:cubicBezTo>
                    <a:pt x="3901" y="0"/>
                    <a:pt x="1" y="3924"/>
                    <a:pt x="1" y="8738"/>
                  </a:cubicBezTo>
                  <a:cubicBezTo>
                    <a:pt x="1" y="13575"/>
                    <a:pt x="3901" y="17498"/>
                    <a:pt x="8738" y="17498"/>
                  </a:cubicBezTo>
                  <a:cubicBezTo>
                    <a:pt x="13553" y="17498"/>
                    <a:pt x="17476" y="13575"/>
                    <a:pt x="17476" y="8738"/>
                  </a:cubicBezTo>
                  <a:cubicBezTo>
                    <a:pt x="17476" y="3924"/>
                    <a:pt x="13553" y="0"/>
                    <a:pt x="873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10"/>
            <p:cNvSpPr/>
            <p:nvPr/>
          </p:nvSpPr>
          <p:spPr>
            <a:xfrm>
              <a:off x="8219750" y="1043875"/>
              <a:ext cx="270300" cy="270300"/>
            </a:xfrm>
            <a:custGeom>
              <a:rect b="b" l="l" r="r" t="t"/>
              <a:pathLst>
                <a:path extrusionOk="0" h="10812" w="10812">
                  <a:moveTo>
                    <a:pt x="5417" y="1"/>
                  </a:moveTo>
                  <a:cubicBezTo>
                    <a:pt x="2430" y="1"/>
                    <a:pt x="1" y="2431"/>
                    <a:pt x="1" y="5395"/>
                  </a:cubicBezTo>
                  <a:cubicBezTo>
                    <a:pt x="1" y="8382"/>
                    <a:pt x="2430" y="10812"/>
                    <a:pt x="5417" y="10812"/>
                  </a:cubicBezTo>
                  <a:cubicBezTo>
                    <a:pt x="8404" y="10812"/>
                    <a:pt x="10812" y="8382"/>
                    <a:pt x="10812" y="5395"/>
                  </a:cubicBezTo>
                  <a:cubicBezTo>
                    <a:pt x="10812" y="2431"/>
                    <a:pt x="8404" y="1"/>
                    <a:pt x="54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6" name="Google Shape;526;p10"/>
            <p:cNvSpPr/>
            <p:nvPr/>
          </p:nvSpPr>
          <p:spPr>
            <a:xfrm>
              <a:off x="8215300" y="1039425"/>
              <a:ext cx="279775" cy="279225"/>
            </a:xfrm>
            <a:custGeom>
              <a:rect b="b" l="l" r="r" t="t"/>
              <a:pathLst>
                <a:path extrusionOk="0" h="11169" w="11191">
                  <a:moveTo>
                    <a:pt x="5595" y="357"/>
                  </a:moveTo>
                  <a:cubicBezTo>
                    <a:pt x="7044" y="357"/>
                    <a:pt x="8337" y="937"/>
                    <a:pt x="9273" y="1895"/>
                  </a:cubicBezTo>
                  <a:cubicBezTo>
                    <a:pt x="10232" y="2832"/>
                    <a:pt x="10811" y="4147"/>
                    <a:pt x="10811" y="5573"/>
                  </a:cubicBezTo>
                  <a:cubicBezTo>
                    <a:pt x="10811" y="7022"/>
                    <a:pt x="10232" y="8337"/>
                    <a:pt x="9273" y="9273"/>
                  </a:cubicBezTo>
                  <a:cubicBezTo>
                    <a:pt x="8337" y="10210"/>
                    <a:pt x="7044" y="10789"/>
                    <a:pt x="5595" y="10789"/>
                  </a:cubicBezTo>
                  <a:cubicBezTo>
                    <a:pt x="4147" y="10789"/>
                    <a:pt x="2854" y="10210"/>
                    <a:pt x="1895" y="9273"/>
                  </a:cubicBezTo>
                  <a:cubicBezTo>
                    <a:pt x="959" y="8337"/>
                    <a:pt x="379" y="7022"/>
                    <a:pt x="379" y="5573"/>
                  </a:cubicBezTo>
                  <a:cubicBezTo>
                    <a:pt x="379" y="4147"/>
                    <a:pt x="959" y="2832"/>
                    <a:pt x="1895" y="1895"/>
                  </a:cubicBezTo>
                  <a:cubicBezTo>
                    <a:pt x="2854" y="937"/>
                    <a:pt x="4147" y="357"/>
                    <a:pt x="5595" y="357"/>
                  </a:cubicBezTo>
                  <a:close/>
                  <a:moveTo>
                    <a:pt x="5595" y="1"/>
                  </a:moveTo>
                  <a:cubicBezTo>
                    <a:pt x="2497" y="1"/>
                    <a:pt x="1" y="2497"/>
                    <a:pt x="1" y="5573"/>
                  </a:cubicBezTo>
                  <a:cubicBezTo>
                    <a:pt x="1" y="8672"/>
                    <a:pt x="2497" y="11168"/>
                    <a:pt x="5595" y="11168"/>
                  </a:cubicBezTo>
                  <a:cubicBezTo>
                    <a:pt x="8671" y="11168"/>
                    <a:pt x="11190" y="8672"/>
                    <a:pt x="11190" y="5573"/>
                  </a:cubicBezTo>
                  <a:cubicBezTo>
                    <a:pt x="11190" y="2497"/>
                    <a:pt x="8671" y="1"/>
                    <a:pt x="559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7" name="Google Shape;527;p10"/>
          <p:cNvGrpSpPr/>
          <p:nvPr/>
        </p:nvGrpSpPr>
        <p:grpSpPr>
          <a:xfrm>
            <a:off x="7033875" y="170875"/>
            <a:ext cx="292025" cy="292575"/>
            <a:chOff x="7353050" y="316275"/>
            <a:chExt cx="292025" cy="292575"/>
          </a:xfrm>
        </p:grpSpPr>
        <p:sp>
          <p:nvSpPr>
            <p:cNvPr id="528" name="Google Shape;528;p10"/>
            <p:cNvSpPr/>
            <p:nvPr/>
          </p:nvSpPr>
          <p:spPr>
            <a:xfrm>
              <a:off x="7358075" y="321275"/>
              <a:ext cx="282550" cy="282550"/>
            </a:xfrm>
            <a:custGeom>
              <a:rect b="b" l="l" r="r" t="t"/>
              <a:pathLst>
                <a:path extrusionOk="0" h="11302" w="11302">
                  <a:moveTo>
                    <a:pt x="5640" y="1"/>
                  </a:moveTo>
                  <a:cubicBezTo>
                    <a:pt x="2519" y="1"/>
                    <a:pt x="0" y="2520"/>
                    <a:pt x="0" y="5640"/>
                  </a:cubicBezTo>
                  <a:cubicBezTo>
                    <a:pt x="0" y="8783"/>
                    <a:pt x="2519" y="11302"/>
                    <a:pt x="5640" y="11302"/>
                  </a:cubicBezTo>
                  <a:cubicBezTo>
                    <a:pt x="8783" y="11302"/>
                    <a:pt x="11301" y="8783"/>
                    <a:pt x="11301" y="5640"/>
                  </a:cubicBezTo>
                  <a:cubicBezTo>
                    <a:pt x="11301" y="2520"/>
                    <a:pt x="8783" y="1"/>
                    <a:pt x="56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10"/>
            <p:cNvSpPr/>
            <p:nvPr/>
          </p:nvSpPr>
          <p:spPr>
            <a:xfrm>
              <a:off x="7353050" y="316275"/>
              <a:ext cx="292025" cy="292575"/>
            </a:xfrm>
            <a:custGeom>
              <a:rect b="b" l="l" r="r" t="t"/>
              <a:pathLst>
                <a:path extrusionOk="0" h="11703" w="11681">
                  <a:moveTo>
                    <a:pt x="5841" y="379"/>
                  </a:moveTo>
                  <a:cubicBezTo>
                    <a:pt x="7356" y="379"/>
                    <a:pt x="8716" y="981"/>
                    <a:pt x="9719" y="1984"/>
                  </a:cubicBezTo>
                  <a:cubicBezTo>
                    <a:pt x="10700" y="2965"/>
                    <a:pt x="11324" y="4347"/>
                    <a:pt x="11324" y="5840"/>
                  </a:cubicBezTo>
                  <a:cubicBezTo>
                    <a:pt x="11324" y="7356"/>
                    <a:pt x="10700" y="8738"/>
                    <a:pt x="9719" y="9719"/>
                  </a:cubicBezTo>
                  <a:cubicBezTo>
                    <a:pt x="8716" y="10699"/>
                    <a:pt x="7356" y="11324"/>
                    <a:pt x="5841" y="11324"/>
                  </a:cubicBezTo>
                  <a:cubicBezTo>
                    <a:pt x="4347" y="11324"/>
                    <a:pt x="2965" y="10699"/>
                    <a:pt x="1984" y="9719"/>
                  </a:cubicBezTo>
                  <a:cubicBezTo>
                    <a:pt x="981" y="8738"/>
                    <a:pt x="380" y="7356"/>
                    <a:pt x="380" y="5840"/>
                  </a:cubicBezTo>
                  <a:cubicBezTo>
                    <a:pt x="380" y="4347"/>
                    <a:pt x="981" y="2965"/>
                    <a:pt x="1984" y="1984"/>
                  </a:cubicBezTo>
                  <a:cubicBezTo>
                    <a:pt x="2965" y="981"/>
                    <a:pt x="4347" y="379"/>
                    <a:pt x="5841" y="379"/>
                  </a:cubicBezTo>
                  <a:close/>
                  <a:moveTo>
                    <a:pt x="5841" y="0"/>
                  </a:moveTo>
                  <a:cubicBezTo>
                    <a:pt x="2631" y="0"/>
                    <a:pt x="1" y="2630"/>
                    <a:pt x="1" y="5840"/>
                  </a:cubicBezTo>
                  <a:cubicBezTo>
                    <a:pt x="1" y="9072"/>
                    <a:pt x="2631" y="11703"/>
                    <a:pt x="5841" y="11703"/>
                  </a:cubicBezTo>
                  <a:cubicBezTo>
                    <a:pt x="9073" y="11703"/>
                    <a:pt x="11681" y="9072"/>
                    <a:pt x="11681" y="5840"/>
                  </a:cubicBezTo>
                  <a:cubicBezTo>
                    <a:pt x="11681" y="2630"/>
                    <a:pt x="9073" y="0"/>
                    <a:pt x="584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0" name="Google Shape;530;p10"/>
            <p:cNvSpPr/>
            <p:nvPr/>
          </p:nvSpPr>
          <p:spPr>
            <a:xfrm>
              <a:off x="7419925" y="383125"/>
              <a:ext cx="158275" cy="158300"/>
            </a:xfrm>
            <a:custGeom>
              <a:rect b="b" l="l" r="r" t="t"/>
              <a:pathLst>
                <a:path extrusionOk="0" h="6332" w="6331">
                  <a:moveTo>
                    <a:pt x="3166" y="1"/>
                  </a:moveTo>
                  <a:cubicBezTo>
                    <a:pt x="1427" y="1"/>
                    <a:pt x="0" y="1428"/>
                    <a:pt x="0" y="3166"/>
                  </a:cubicBezTo>
                  <a:cubicBezTo>
                    <a:pt x="0" y="4927"/>
                    <a:pt x="1427" y="6331"/>
                    <a:pt x="3166" y="6331"/>
                  </a:cubicBezTo>
                  <a:cubicBezTo>
                    <a:pt x="4927" y="6331"/>
                    <a:pt x="6331" y="4927"/>
                    <a:pt x="6331" y="3166"/>
                  </a:cubicBezTo>
                  <a:cubicBezTo>
                    <a:pt x="6331" y="1428"/>
                    <a:pt x="4927" y="1"/>
                    <a:pt x="3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1" name="Google Shape;531;p10"/>
            <p:cNvSpPr/>
            <p:nvPr/>
          </p:nvSpPr>
          <p:spPr>
            <a:xfrm>
              <a:off x="7415475" y="378675"/>
              <a:ext cx="167750" cy="167775"/>
            </a:xfrm>
            <a:custGeom>
              <a:rect b="b" l="l" r="r" t="t"/>
              <a:pathLst>
                <a:path extrusionOk="0" h="6711" w="6710">
                  <a:moveTo>
                    <a:pt x="3344" y="380"/>
                  </a:moveTo>
                  <a:cubicBezTo>
                    <a:pt x="4168" y="380"/>
                    <a:pt x="4926" y="714"/>
                    <a:pt x="5461" y="1249"/>
                  </a:cubicBezTo>
                  <a:cubicBezTo>
                    <a:pt x="5996" y="1784"/>
                    <a:pt x="6330" y="2519"/>
                    <a:pt x="6330" y="3344"/>
                  </a:cubicBezTo>
                  <a:cubicBezTo>
                    <a:pt x="6330" y="4169"/>
                    <a:pt x="5996" y="4927"/>
                    <a:pt x="5461" y="5462"/>
                  </a:cubicBezTo>
                  <a:cubicBezTo>
                    <a:pt x="4926" y="5997"/>
                    <a:pt x="4168" y="6331"/>
                    <a:pt x="3344" y="6331"/>
                  </a:cubicBezTo>
                  <a:cubicBezTo>
                    <a:pt x="2519" y="6331"/>
                    <a:pt x="1783" y="5997"/>
                    <a:pt x="1248" y="5462"/>
                  </a:cubicBezTo>
                  <a:cubicBezTo>
                    <a:pt x="713" y="4927"/>
                    <a:pt x="379" y="4169"/>
                    <a:pt x="379" y="3344"/>
                  </a:cubicBezTo>
                  <a:cubicBezTo>
                    <a:pt x="379" y="2519"/>
                    <a:pt x="713" y="1784"/>
                    <a:pt x="1248" y="1249"/>
                  </a:cubicBezTo>
                  <a:cubicBezTo>
                    <a:pt x="1783" y="714"/>
                    <a:pt x="2519" y="380"/>
                    <a:pt x="3344" y="380"/>
                  </a:cubicBezTo>
                  <a:close/>
                  <a:moveTo>
                    <a:pt x="3344" y="1"/>
                  </a:moveTo>
                  <a:cubicBezTo>
                    <a:pt x="1494" y="1"/>
                    <a:pt x="0" y="1494"/>
                    <a:pt x="0" y="3344"/>
                  </a:cubicBezTo>
                  <a:cubicBezTo>
                    <a:pt x="0" y="5194"/>
                    <a:pt x="1494" y="6710"/>
                    <a:pt x="3344" y="6710"/>
                  </a:cubicBezTo>
                  <a:cubicBezTo>
                    <a:pt x="5194" y="6710"/>
                    <a:pt x="6709" y="5194"/>
                    <a:pt x="6709" y="3344"/>
                  </a:cubicBezTo>
                  <a:cubicBezTo>
                    <a:pt x="6709" y="1494"/>
                    <a:pt x="5194" y="1"/>
                    <a:pt x="334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2" name="Google Shape;532;p10"/>
          <p:cNvGrpSpPr/>
          <p:nvPr/>
        </p:nvGrpSpPr>
        <p:grpSpPr>
          <a:xfrm>
            <a:off x="8757950" y="229650"/>
            <a:ext cx="175000" cy="175000"/>
            <a:chOff x="8792300" y="321275"/>
            <a:chExt cx="175000" cy="175000"/>
          </a:xfrm>
        </p:grpSpPr>
        <p:sp>
          <p:nvSpPr>
            <p:cNvPr id="533" name="Google Shape;533;p10"/>
            <p:cNvSpPr/>
            <p:nvPr/>
          </p:nvSpPr>
          <p:spPr>
            <a:xfrm>
              <a:off x="8796750" y="326300"/>
              <a:ext cx="166100" cy="165525"/>
            </a:xfrm>
            <a:custGeom>
              <a:rect b="b" l="l" r="r" t="t"/>
              <a:pathLst>
                <a:path extrusionOk="0" h="6621" w="6644">
                  <a:moveTo>
                    <a:pt x="3322" y="0"/>
                  </a:moveTo>
                  <a:cubicBezTo>
                    <a:pt x="1494" y="0"/>
                    <a:pt x="1" y="1471"/>
                    <a:pt x="1" y="3299"/>
                  </a:cubicBezTo>
                  <a:cubicBezTo>
                    <a:pt x="1" y="5127"/>
                    <a:pt x="1494" y="6620"/>
                    <a:pt x="3322" y="6620"/>
                  </a:cubicBezTo>
                  <a:cubicBezTo>
                    <a:pt x="5150" y="6620"/>
                    <a:pt x="6643" y="5127"/>
                    <a:pt x="6643" y="3299"/>
                  </a:cubicBezTo>
                  <a:cubicBezTo>
                    <a:pt x="6643" y="1471"/>
                    <a:pt x="5150" y="0"/>
                    <a:pt x="332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4" name="Google Shape;534;p10"/>
            <p:cNvSpPr/>
            <p:nvPr/>
          </p:nvSpPr>
          <p:spPr>
            <a:xfrm>
              <a:off x="8792300" y="321275"/>
              <a:ext cx="175000" cy="175000"/>
            </a:xfrm>
            <a:custGeom>
              <a:rect b="b" l="l" r="r" t="t"/>
              <a:pathLst>
                <a:path extrusionOk="0" h="7000" w="7000">
                  <a:moveTo>
                    <a:pt x="3500" y="380"/>
                  </a:moveTo>
                  <a:cubicBezTo>
                    <a:pt x="4369" y="380"/>
                    <a:pt x="5149" y="736"/>
                    <a:pt x="5707" y="1293"/>
                  </a:cubicBezTo>
                  <a:cubicBezTo>
                    <a:pt x="6286" y="1873"/>
                    <a:pt x="6621" y="2653"/>
                    <a:pt x="6621" y="3500"/>
                  </a:cubicBezTo>
                  <a:cubicBezTo>
                    <a:pt x="6621" y="4370"/>
                    <a:pt x="6286" y="5150"/>
                    <a:pt x="5707" y="5729"/>
                  </a:cubicBezTo>
                  <a:cubicBezTo>
                    <a:pt x="5149" y="6286"/>
                    <a:pt x="4369" y="6643"/>
                    <a:pt x="3500" y="6643"/>
                  </a:cubicBezTo>
                  <a:cubicBezTo>
                    <a:pt x="2631" y="6643"/>
                    <a:pt x="1851" y="6286"/>
                    <a:pt x="1293" y="5729"/>
                  </a:cubicBezTo>
                  <a:cubicBezTo>
                    <a:pt x="714" y="5150"/>
                    <a:pt x="379" y="4370"/>
                    <a:pt x="379" y="3500"/>
                  </a:cubicBezTo>
                  <a:cubicBezTo>
                    <a:pt x="379" y="2653"/>
                    <a:pt x="714" y="1873"/>
                    <a:pt x="1293" y="1293"/>
                  </a:cubicBezTo>
                  <a:cubicBezTo>
                    <a:pt x="1851" y="736"/>
                    <a:pt x="2631" y="380"/>
                    <a:pt x="3500" y="380"/>
                  </a:cubicBezTo>
                  <a:close/>
                  <a:moveTo>
                    <a:pt x="3500" y="1"/>
                  </a:moveTo>
                  <a:cubicBezTo>
                    <a:pt x="1561" y="1"/>
                    <a:pt x="0" y="1583"/>
                    <a:pt x="0" y="3500"/>
                  </a:cubicBezTo>
                  <a:cubicBezTo>
                    <a:pt x="0" y="5439"/>
                    <a:pt x="1561" y="7000"/>
                    <a:pt x="3500" y="7000"/>
                  </a:cubicBezTo>
                  <a:cubicBezTo>
                    <a:pt x="5439" y="7000"/>
                    <a:pt x="7000" y="5439"/>
                    <a:pt x="7000" y="3500"/>
                  </a:cubicBezTo>
                  <a:cubicBezTo>
                    <a:pt x="7000" y="1583"/>
                    <a:pt x="5439" y="1"/>
                    <a:pt x="350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p10"/>
            <p:cNvSpPr/>
            <p:nvPr/>
          </p:nvSpPr>
          <p:spPr>
            <a:xfrm>
              <a:off x="8833525" y="362525"/>
              <a:ext cx="92550" cy="93075"/>
            </a:xfrm>
            <a:custGeom>
              <a:rect b="b" l="l" r="r" t="t"/>
              <a:pathLst>
                <a:path extrusionOk="0" h="3723" w="3702">
                  <a:moveTo>
                    <a:pt x="1851" y="0"/>
                  </a:moveTo>
                  <a:cubicBezTo>
                    <a:pt x="826" y="0"/>
                    <a:pt x="1" y="825"/>
                    <a:pt x="1" y="1850"/>
                  </a:cubicBezTo>
                  <a:cubicBezTo>
                    <a:pt x="1" y="2876"/>
                    <a:pt x="826" y="3723"/>
                    <a:pt x="1851" y="3723"/>
                  </a:cubicBezTo>
                  <a:cubicBezTo>
                    <a:pt x="2876" y="3723"/>
                    <a:pt x="3701" y="2876"/>
                    <a:pt x="3701" y="1850"/>
                  </a:cubicBezTo>
                  <a:cubicBezTo>
                    <a:pt x="3701" y="825"/>
                    <a:pt x="2876" y="0"/>
                    <a:pt x="18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10"/>
            <p:cNvSpPr/>
            <p:nvPr/>
          </p:nvSpPr>
          <p:spPr>
            <a:xfrm>
              <a:off x="8828525" y="358050"/>
              <a:ext cx="102550" cy="102000"/>
            </a:xfrm>
            <a:custGeom>
              <a:rect b="b" l="l" r="r" t="t"/>
              <a:pathLst>
                <a:path extrusionOk="0" h="4080" w="4102">
                  <a:moveTo>
                    <a:pt x="2051" y="357"/>
                  </a:moveTo>
                  <a:cubicBezTo>
                    <a:pt x="2519" y="357"/>
                    <a:pt x="2920" y="558"/>
                    <a:pt x="3232" y="848"/>
                  </a:cubicBezTo>
                  <a:cubicBezTo>
                    <a:pt x="3544" y="1160"/>
                    <a:pt x="3723" y="1583"/>
                    <a:pt x="3723" y="2029"/>
                  </a:cubicBezTo>
                  <a:cubicBezTo>
                    <a:pt x="3723" y="2497"/>
                    <a:pt x="3544" y="2921"/>
                    <a:pt x="3232" y="3211"/>
                  </a:cubicBezTo>
                  <a:cubicBezTo>
                    <a:pt x="2920" y="3523"/>
                    <a:pt x="2519" y="3701"/>
                    <a:pt x="2051" y="3701"/>
                  </a:cubicBezTo>
                  <a:cubicBezTo>
                    <a:pt x="1583" y="3701"/>
                    <a:pt x="1182" y="3523"/>
                    <a:pt x="870" y="3211"/>
                  </a:cubicBezTo>
                  <a:cubicBezTo>
                    <a:pt x="558" y="2921"/>
                    <a:pt x="379" y="2497"/>
                    <a:pt x="379" y="2029"/>
                  </a:cubicBezTo>
                  <a:cubicBezTo>
                    <a:pt x="379" y="1583"/>
                    <a:pt x="558" y="1160"/>
                    <a:pt x="870" y="848"/>
                  </a:cubicBezTo>
                  <a:cubicBezTo>
                    <a:pt x="1182" y="558"/>
                    <a:pt x="1583" y="357"/>
                    <a:pt x="2051" y="357"/>
                  </a:cubicBezTo>
                  <a:close/>
                  <a:moveTo>
                    <a:pt x="2051" y="1"/>
                  </a:moveTo>
                  <a:cubicBezTo>
                    <a:pt x="914" y="1"/>
                    <a:pt x="0" y="915"/>
                    <a:pt x="0" y="2029"/>
                  </a:cubicBezTo>
                  <a:cubicBezTo>
                    <a:pt x="0" y="3166"/>
                    <a:pt x="914" y="4080"/>
                    <a:pt x="2051" y="4080"/>
                  </a:cubicBezTo>
                  <a:cubicBezTo>
                    <a:pt x="3188" y="4080"/>
                    <a:pt x="4102" y="3166"/>
                    <a:pt x="4102" y="2029"/>
                  </a:cubicBezTo>
                  <a:cubicBezTo>
                    <a:pt x="4102" y="915"/>
                    <a:pt x="3188" y="1"/>
                    <a:pt x="205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7" name="Google Shape;537;p10"/>
          <p:cNvGrpSpPr/>
          <p:nvPr/>
        </p:nvGrpSpPr>
        <p:grpSpPr>
          <a:xfrm>
            <a:off x="8490050" y="170875"/>
            <a:ext cx="175013" cy="27000"/>
            <a:chOff x="5662375" y="212375"/>
            <a:chExt cx="175013" cy="27000"/>
          </a:xfrm>
        </p:grpSpPr>
        <p:sp>
          <p:nvSpPr>
            <p:cNvPr id="538" name="Google Shape;538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9" name="Google Shape;539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0" name="Google Shape;540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41" name="Google Shape;541;p10"/>
          <p:cNvGrpSpPr/>
          <p:nvPr/>
        </p:nvGrpSpPr>
        <p:grpSpPr>
          <a:xfrm>
            <a:off x="7916350" y="1124600"/>
            <a:ext cx="175013" cy="27000"/>
            <a:chOff x="5662375" y="212375"/>
            <a:chExt cx="175013" cy="27000"/>
          </a:xfrm>
        </p:grpSpPr>
        <p:sp>
          <p:nvSpPr>
            <p:cNvPr id="542" name="Google Shape;542;p10"/>
            <p:cNvSpPr/>
            <p:nvPr/>
          </p:nvSpPr>
          <p:spPr>
            <a:xfrm>
              <a:off x="5662375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3" name="Google Shape;543;p10"/>
            <p:cNvSpPr/>
            <p:nvPr/>
          </p:nvSpPr>
          <p:spPr>
            <a:xfrm>
              <a:off x="5736381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4" name="Google Shape;544;p10"/>
            <p:cNvSpPr/>
            <p:nvPr/>
          </p:nvSpPr>
          <p:spPr>
            <a:xfrm>
              <a:off x="5810388" y="212375"/>
              <a:ext cx="27000" cy="2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2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23750" y="526925"/>
            <a:ext cx="7696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Fjalla One"/>
              <a:buNone/>
              <a:defRPr sz="2800">
                <a:solidFill>
                  <a:schemeClr val="dk2"/>
                </a:solidFill>
                <a:latin typeface="Fjalla One"/>
                <a:ea typeface="Fjalla One"/>
                <a:cs typeface="Fjalla One"/>
                <a:sym typeface="Fjalla On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5" name="Shape 1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6" name="Google Shape;1686;p33"/>
          <p:cNvGrpSpPr/>
          <p:nvPr/>
        </p:nvGrpSpPr>
        <p:grpSpPr>
          <a:xfrm>
            <a:off x="303210" y="959719"/>
            <a:ext cx="5343540" cy="4183680"/>
            <a:chOff x="469775" y="238125"/>
            <a:chExt cx="6679425" cy="5229600"/>
          </a:xfrm>
        </p:grpSpPr>
        <p:sp>
          <p:nvSpPr>
            <p:cNvPr id="1687" name="Google Shape;1687;p33"/>
            <p:cNvSpPr/>
            <p:nvPr/>
          </p:nvSpPr>
          <p:spPr>
            <a:xfrm>
              <a:off x="830950" y="238200"/>
              <a:ext cx="6001825" cy="5109175"/>
            </a:xfrm>
            <a:custGeom>
              <a:rect b="b" l="l" r="r" t="t"/>
              <a:pathLst>
                <a:path extrusionOk="0" h="204367" w="240073">
                  <a:moveTo>
                    <a:pt x="98444" y="0"/>
                  </a:moveTo>
                  <a:cubicBezTo>
                    <a:pt x="66611" y="0"/>
                    <a:pt x="32985" y="23173"/>
                    <a:pt x="18273" y="58560"/>
                  </a:cubicBezTo>
                  <a:cubicBezTo>
                    <a:pt x="0" y="102473"/>
                    <a:pt x="9686" y="134990"/>
                    <a:pt x="9686" y="134990"/>
                  </a:cubicBezTo>
                  <a:cubicBezTo>
                    <a:pt x="9686" y="134990"/>
                    <a:pt x="19372" y="174100"/>
                    <a:pt x="57750" y="192861"/>
                  </a:cubicBezTo>
                  <a:cubicBezTo>
                    <a:pt x="75386" y="201502"/>
                    <a:pt x="94579" y="204367"/>
                    <a:pt x="113787" y="204367"/>
                  </a:cubicBezTo>
                  <a:cubicBezTo>
                    <a:pt x="136375" y="204367"/>
                    <a:pt x="158984" y="200405"/>
                    <a:pt x="179108" y="197216"/>
                  </a:cubicBezTo>
                  <a:cubicBezTo>
                    <a:pt x="216346" y="191315"/>
                    <a:pt x="240073" y="163925"/>
                    <a:pt x="237549" y="131408"/>
                  </a:cubicBezTo>
                  <a:cubicBezTo>
                    <a:pt x="235026" y="98851"/>
                    <a:pt x="204951" y="96002"/>
                    <a:pt x="182038" y="63525"/>
                  </a:cubicBezTo>
                  <a:cubicBezTo>
                    <a:pt x="159085" y="31090"/>
                    <a:pt x="157905" y="18962"/>
                    <a:pt x="120952" y="4230"/>
                  </a:cubicBezTo>
                  <a:cubicBezTo>
                    <a:pt x="113750" y="1358"/>
                    <a:pt x="106150" y="0"/>
                    <a:pt x="984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33"/>
            <p:cNvSpPr/>
            <p:nvPr/>
          </p:nvSpPr>
          <p:spPr>
            <a:xfrm>
              <a:off x="1009000" y="238125"/>
              <a:ext cx="5764775" cy="5102425"/>
            </a:xfrm>
            <a:custGeom>
              <a:rect b="b" l="l" r="r" t="t"/>
              <a:pathLst>
                <a:path extrusionOk="0" h="204097" w="230591">
                  <a:moveTo>
                    <a:pt x="87011" y="99545"/>
                  </a:moveTo>
                  <a:cubicBezTo>
                    <a:pt x="86604" y="100766"/>
                    <a:pt x="86115" y="101947"/>
                    <a:pt x="85708" y="103005"/>
                  </a:cubicBezTo>
                  <a:lnTo>
                    <a:pt x="120749" y="103005"/>
                  </a:lnTo>
                  <a:cubicBezTo>
                    <a:pt x="120830" y="103005"/>
                    <a:pt x="120911" y="103045"/>
                    <a:pt x="120993" y="103086"/>
                  </a:cubicBezTo>
                  <a:cubicBezTo>
                    <a:pt x="121034" y="103167"/>
                    <a:pt x="121074" y="103249"/>
                    <a:pt x="121074" y="103330"/>
                  </a:cubicBezTo>
                  <a:lnTo>
                    <a:pt x="121074" y="156766"/>
                  </a:lnTo>
                  <a:cubicBezTo>
                    <a:pt x="121074" y="156847"/>
                    <a:pt x="121034" y="156928"/>
                    <a:pt x="120993" y="157010"/>
                  </a:cubicBezTo>
                  <a:cubicBezTo>
                    <a:pt x="120911" y="157051"/>
                    <a:pt x="120830" y="157091"/>
                    <a:pt x="120749" y="157091"/>
                  </a:cubicBezTo>
                  <a:lnTo>
                    <a:pt x="89697" y="157091"/>
                  </a:lnTo>
                  <a:cubicBezTo>
                    <a:pt x="90470" y="159940"/>
                    <a:pt x="91284" y="162870"/>
                    <a:pt x="92057" y="165556"/>
                  </a:cubicBezTo>
                  <a:cubicBezTo>
                    <a:pt x="92993" y="165068"/>
                    <a:pt x="93807" y="164783"/>
                    <a:pt x="94580" y="164254"/>
                  </a:cubicBezTo>
                  <a:cubicBezTo>
                    <a:pt x="95110" y="163888"/>
                    <a:pt x="95598" y="163806"/>
                    <a:pt x="96046" y="163806"/>
                  </a:cubicBezTo>
                  <a:cubicBezTo>
                    <a:pt x="96493" y="163806"/>
                    <a:pt x="96859" y="163888"/>
                    <a:pt x="97104" y="164010"/>
                  </a:cubicBezTo>
                  <a:cubicBezTo>
                    <a:pt x="97389" y="163725"/>
                    <a:pt x="98040" y="163237"/>
                    <a:pt x="98894" y="162992"/>
                  </a:cubicBezTo>
                  <a:lnTo>
                    <a:pt x="99139" y="162992"/>
                  </a:lnTo>
                  <a:cubicBezTo>
                    <a:pt x="99546" y="162992"/>
                    <a:pt x="99871" y="163155"/>
                    <a:pt x="100156" y="163359"/>
                  </a:cubicBezTo>
                  <a:cubicBezTo>
                    <a:pt x="100441" y="163603"/>
                    <a:pt x="100726" y="163888"/>
                    <a:pt x="100970" y="164173"/>
                  </a:cubicBezTo>
                  <a:cubicBezTo>
                    <a:pt x="101255" y="164498"/>
                    <a:pt x="101458" y="164824"/>
                    <a:pt x="101621" y="165027"/>
                  </a:cubicBezTo>
                  <a:cubicBezTo>
                    <a:pt x="101906" y="164946"/>
                    <a:pt x="102435" y="164783"/>
                    <a:pt x="103290" y="164702"/>
                  </a:cubicBezTo>
                  <a:lnTo>
                    <a:pt x="103656" y="164702"/>
                  </a:lnTo>
                  <a:cubicBezTo>
                    <a:pt x="105040" y="164702"/>
                    <a:pt x="106586" y="165353"/>
                    <a:pt x="107726" y="166207"/>
                  </a:cubicBezTo>
                  <a:cubicBezTo>
                    <a:pt x="108133" y="166533"/>
                    <a:pt x="108295" y="166940"/>
                    <a:pt x="108295" y="167347"/>
                  </a:cubicBezTo>
                  <a:cubicBezTo>
                    <a:pt x="108295" y="167428"/>
                    <a:pt x="108295" y="167510"/>
                    <a:pt x="108255" y="167591"/>
                  </a:cubicBezTo>
                  <a:lnTo>
                    <a:pt x="121725" y="167591"/>
                  </a:lnTo>
                  <a:cubicBezTo>
                    <a:pt x="121929" y="167306"/>
                    <a:pt x="122132" y="167062"/>
                    <a:pt x="122377" y="166859"/>
                  </a:cubicBezTo>
                  <a:cubicBezTo>
                    <a:pt x="122946" y="166248"/>
                    <a:pt x="123557" y="165963"/>
                    <a:pt x="124167" y="165963"/>
                  </a:cubicBezTo>
                  <a:cubicBezTo>
                    <a:pt x="124330" y="165963"/>
                    <a:pt x="124493" y="166004"/>
                    <a:pt x="124656" y="166045"/>
                  </a:cubicBezTo>
                  <a:cubicBezTo>
                    <a:pt x="125510" y="166207"/>
                    <a:pt x="126243" y="166248"/>
                    <a:pt x="126528" y="166289"/>
                  </a:cubicBezTo>
                  <a:lnTo>
                    <a:pt x="126568" y="166289"/>
                  </a:lnTo>
                  <a:cubicBezTo>
                    <a:pt x="127016" y="166045"/>
                    <a:pt x="129051" y="164824"/>
                    <a:pt x="130638" y="164091"/>
                  </a:cubicBezTo>
                  <a:cubicBezTo>
                    <a:pt x="131208" y="163806"/>
                    <a:pt x="131737" y="163603"/>
                    <a:pt x="132103" y="163521"/>
                  </a:cubicBezTo>
                  <a:lnTo>
                    <a:pt x="132347" y="163521"/>
                  </a:lnTo>
                  <a:cubicBezTo>
                    <a:pt x="132795" y="163521"/>
                    <a:pt x="133243" y="163725"/>
                    <a:pt x="133690" y="164010"/>
                  </a:cubicBezTo>
                  <a:cubicBezTo>
                    <a:pt x="134138" y="164295"/>
                    <a:pt x="134586" y="164661"/>
                    <a:pt x="134993" y="165068"/>
                  </a:cubicBezTo>
                  <a:cubicBezTo>
                    <a:pt x="135685" y="165719"/>
                    <a:pt x="136254" y="166370"/>
                    <a:pt x="136376" y="166492"/>
                  </a:cubicBezTo>
                  <a:cubicBezTo>
                    <a:pt x="136498" y="166614"/>
                    <a:pt x="137068" y="167062"/>
                    <a:pt x="137719" y="167591"/>
                  </a:cubicBezTo>
                  <a:lnTo>
                    <a:pt x="176056" y="167591"/>
                  </a:lnTo>
                  <a:lnTo>
                    <a:pt x="176056" y="99545"/>
                  </a:lnTo>
                  <a:close/>
                  <a:moveTo>
                    <a:pt x="88801" y="89371"/>
                  </a:moveTo>
                  <a:cubicBezTo>
                    <a:pt x="89086" y="89982"/>
                    <a:pt x="89331" y="90714"/>
                    <a:pt x="89331" y="91569"/>
                  </a:cubicBezTo>
                  <a:cubicBezTo>
                    <a:pt x="89331" y="92016"/>
                    <a:pt x="89208" y="92708"/>
                    <a:pt x="88964" y="93563"/>
                  </a:cubicBezTo>
                  <a:cubicBezTo>
                    <a:pt x="88761" y="94418"/>
                    <a:pt x="88435" y="95435"/>
                    <a:pt x="88069" y="96534"/>
                  </a:cubicBezTo>
                  <a:cubicBezTo>
                    <a:pt x="87825" y="97307"/>
                    <a:pt x="87540" y="98080"/>
                    <a:pt x="87296" y="98854"/>
                  </a:cubicBezTo>
                  <a:lnTo>
                    <a:pt x="176748" y="98854"/>
                  </a:lnTo>
                  <a:lnTo>
                    <a:pt x="176748" y="167591"/>
                  </a:lnTo>
                  <a:lnTo>
                    <a:pt x="185009" y="167591"/>
                  </a:lnTo>
                  <a:lnTo>
                    <a:pt x="185009" y="89371"/>
                  </a:lnTo>
                  <a:close/>
                  <a:moveTo>
                    <a:pt x="91365" y="0"/>
                  </a:moveTo>
                  <a:cubicBezTo>
                    <a:pt x="59500" y="0"/>
                    <a:pt x="25884" y="23157"/>
                    <a:pt x="11151" y="58563"/>
                  </a:cubicBezTo>
                  <a:cubicBezTo>
                    <a:pt x="2279" y="79889"/>
                    <a:pt x="0" y="98528"/>
                    <a:pt x="0" y="112080"/>
                  </a:cubicBezTo>
                  <a:cubicBezTo>
                    <a:pt x="0" y="126406"/>
                    <a:pt x="2564" y="134993"/>
                    <a:pt x="2564" y="134993"/>
                  </a:cubicBezTo>
                  <a:cubicBezTo>
                    <a:pt x="2564" y="134993"/>
                    <a:pt x="7896" y="156481"/>
                    <a:pt x="26250" y="175242"/>
                  </a:cubicBezTo>
                  <a:cubicBezTo>
                    <a:pt x="26657" y="171783"/>
                    <a:pt x="27064" y="168039"/>
                    <a:pt x="27430" y="164254"/>
                  </a:cubicBezTo>
                  <a:cubicBezTo>
                    <a:pt x="28692" y="152167"/>
                    <a:pt x="29872" y="139795"/>
                    <a:pt x="29994" y="136417"/>
                  </a:cubicBezTo>
                  <a:cubicBezTo>
                    <a:pt x="30157" y="132999"/>
                    <a:pt x="30320" y="129092"/>
                    <a:pt x="31215" y="125388"/>
                  </a:cubicBezTo>
                  <a:cubicBezTo>
                    <a:pt x="32110" y="121725"/>
                    <a:pt x="33738" y="118266"/>
                    <a:pt x="36831" y="115824"/>
                  </a:cubicBezTo>
                  <a:cubicBezTo>
                    <a:pt x="41186" y="112406"/>
                    <a:pt x="46680" y="108539"/>
                    <a:pt x="49447" y="106627"/>
                  </a:cubicBezTo>
                  <a:lnTo>
                    <a:pt x="52662" y="101255"/>
                  </a:lnTo>
                  <a:cubicBezTo>
                    <a:pt x="52662" y="101255"/>
                    <a:pt x="52988" y="101173"/>
                    <a:pt x="53680" y="101173"/>
                  </a:cubicBezTo>
                  <a:cubicBezTo>
                    <a:pt x="54250" y="101173"/>
                    <a:pt x="55104" y="101255"/>
                    <a:pt x="56203" y="101458"/>
                  </a:cubicBezTo>
                  <a:cubicBezTo>
                    <a:pt x="56285" y="101295"/>
                    <a:pt x="56407" y="101173"/>
                    <a:pt x="56529" y="100970"/>
                  </a:cubicBezTo>
                  <a:cubicBezTo>
                    <a:pt x="57343" y="99790"/>
                    <a:pt x="58319" y="98162"/>
                    <a:pt x="58889" y="96290"/>
                  </a:cubicBezTo>
                  <a:cubicBezTo>
                    <a:pt x="59174" y="95435"/>
                    <a:pt x="59296" y="94418"/>
                    <a:pt x="59296" y="93359"/>
                  </a:cubicBezTo>
                  <a:cubicBezTo>
                    <a:pt x="59296" y="90551"/>
                    <a:pt x="58482" y="87621"/>
                    <a:pt x="58279" y="86929"/>
                  </a:cubicBezTo>
                  <a:cubicBezTo>
                    <a:pt x="58238" y="86848"/>
                    <a:pt x="58238" y="86807"/>
                    <a:pt x="58238" y="86807"/>
                  </a:cubicBezTo>
                  <a:lnTo>
                    <a:pt x="58238" y="86726"/>
                  </a:lnTo>
                  <a:cubicBezTo>
                    <a:pt x="58238" y="86726"/>
                    <a:pt x="58034" y="85423"/>
                    <a:pt x="58034" y="83551"/>
                  </a:cubicBezTo>
                  <a:cubicBezTo>
                    <a:pt x="58034" y="81354"/>
                    <a:pt x="58279" y="78383"/>
                    <a:pt x="59255" y="75534"/>
                  </a:cubicBezTo>
                  <a:cubicBezTo>
                    <a:pt x="60232" y="72726"/>
                    <a:pt x="61941" y="70081"/>
                    <a:pt x="64994" y="68656"/>
                  </a:cubicBezTo>
                  <a:cubicBezTo>
                    <a:pt x="68290" y="67110"/>
                    <a:pt x="72156" y="66540"/>
                    <a:pt x="75778" y="66540"/>
                  </a:cubicBezTo>
                  <a:cubicBezTo>
                    <a:pt x="80052" y="66540"/>
                    <a:pt x="83999" y="67354"/>
                    <a:pt x="86238" y="68290"/>
                  </a:cubicBezTo>
                  <a:cubicBezTo>
                    <a:pt x="87011" y="68575"/>
                    <a:pt x="87581" y="68900"/>
                    <a:pt x="87947" y="69267"/>
                  </a:cubicBezTo>
                  <a:cubicBezTo>
                    <a:pt x="89005" y="70325"/>
                    <a:pt x="89493" y="71871"/>
                    <a:pt x="89738" y="73133"/>
                  </a:cubicBezTo>
                  <a:cubicBezTo>
                    <a:pt x="89982" y="74313"/>
                    <a:pt x="90022" y="75290"/>
                    <a:pt x="90022" y="75412"/>
                  </a:cubicBezTo>
                  <a:cubicBezTo>
                    <a:pt x="90022" y="75493"/>
                    <a:pt x="90063" y="76226"/>
                    <a:pt x="90063" y="77203"/>
                  </a:cubicBezTo>
                  <a:cubicBezTo>
                    <a:pt x="90063" y="78017"/>
                    <a:pt x="90022" y="78953"/>
                    <a:pt x="89941" y="79889"/>
                  </a:cubicBezTo>
                  <a:cubicBezTo>
                    <a:pt x="89860" y="80865"/>
                    <a:pt x="89697" y="81761"/>
                    <a:pt x="89453" y="82493"/>
                  </a:cubicBezTo>
                  <a:cubicBezTo>
                    <a:pt x="89046" y="83633"/>
                    <a:pt x="88598" y="84528"/>
                    <a:pt x="88232" y="85301"/>
                  </a:cubicBezTo>
                  <a:cubicBezTo>
                    <a:pt x="87865" y="86075"/>
                    <a:pt x="87621" y="86685"/>
                    <a:pt x="87662" y="87092"/>
                  </a:cubicBezTo>
                  <a:cubicBezTo>
                    <a:pt x="87662" y="87255"/>
                    <a:pt x="87703" y="87499"/>
                    <a:pt x="87865" y="87784"/>
                  </a:cubicBezTo>
                  <a:cubicBezTo>
                    <a:pt x="88028" y="88028"/>
                    <a:pt x="88191" y="88354"/>
                    <a:pt x="88395" y="88679"/>
                  </a:cubicBezTo>
                  <a:lnTo>
                    <a:pt x="185701" y="88679"/>
                  </a:lnTo>
                  <a:lnTo>
                    <a:pt x="185701" y="167591"/>
                  </a:lnTo>
                  <a:lnTo>
                    <a:pt x="218300" y="167591"/>
                  </a:lnTo>
                  <a:cubicBezTo>
                    <a:pt x="218462" y="167591"/>
                    <a:pt x="218584" y="167713"/>
                    <a:pt x="218625" y="167835"/>
                  </a:cubicBezTo>
                  <a:cubicBezTo>
                    <a:pt x="218625" y="167876"/>
                    <a:pt x="218625" y="167917"/>
                    <a:pt x="218625" y="167957"/>
                  </a:cubicBezTo>
                  <a:lnTo>
                    <a:pt x="218625" y="169382"/>
                  </a:lnTo>
                  <a:cubicBezTo>
                    <a:pt x="218625" y="169504"/>
                    <a:pt x="218584" y="169585"/>
                    <a:pt x="218503" y="169667"/>
                  </a:cubicBezTo>
                  <a:lnTo>
                    <a:pt x="190829" y="190911"/>
                  </a:lnTo>
                  <a:cubicBezTo>
                    <a:pt x="190788" y="190992"/>
                    <a:pt x="190707" y="190992"/>
                    <a:pt x="190626" y="190992"/>
                  </a:cubicBezTo>
                  <a:lnTo>
                    <a:pt x="185701" y="190992"/>
                  </a:lnTo>
                  <a:lnTo>
                    <a:pt x="185701" y="193882"/>
                  </a:lnTo>
                  <a:cubicBezTo>
                    <a:pt x="213294" y="184684"/>
                    <a:pt x="230590" y="162423"/>
                    <a:pt x="230590" y="136132"/>
                  </a:cubicBezTo>
                  <a:cubicBezTo>
                    <a:pt x="230590" y="134545"/>
                    <a:pt x="230549" y="132999"/>
                    <a:pt x="230427" y="131411"/>
                  </a:cubicBezTo>
                  <a:cubicBezTo>
                    <a:pt x="227904" y="98854"/>
                    <a:pt x="197829" y="96005"/>
                    <a:pt x="174916" y="63528"/>
                  </a:cubicBezTo>
                  <a:cubicBezTo>
                    <a:pt x="151963" y="31093"/>
                    <a:pt x="150783" y="18965"/>
                    <a:pt x="113830" y="4233"/>
                  </a:cubicBezTo>
                  <a:cubicBezTo>
                    <a:pt x="106667" y="1343"/>
                    <a:pt x="99057" y="0"/>
                    <a:pt x="91365" y="0"/>
                  </a:cubicBezTo>
                  <a:close/>
                  <a:moveTo>
                    <a:pt x="176748" y="190992"/>
                  </a:moveTo>
                  <a:lnTo>
                    <a:pt x="176748" y="196323"/>
                  </a:lnTo>
                  <a:cubicBezTo>
                    <a:pt x="179597" y="195713"/>
                    <a:pt x="182364" y="194980"/>
                    <a:pt x="185009" y="194126"/>
                  </a:cubicBezTo>
                  <a:lnTo>
                    <a:pt x="185009" y="190992"/>
                  </a:lnTo>
                  <a:close/>
                  <a:moveTo>
                    <a:pt x="75697" y="190992"/>
                  </a:moveTo>
                  <a:cubicBezTo>
                    <a:pt x="75697" y="191643"/>
                    <a:pt x="75575" y="192172"/>
                    <a:pt x="75371" y="192620"/>
                  </a:cubicBezTo>
                  <a:cubicBezTo>
                    <a:pt x="75331" y="192701"/>
                    <a:pt x="75290" y="192783"/>
                    <a:pt x="75209" y="192905"/>
                  </a:cubicBezTo>
                  <a:lnTo>
                    <a:pt x="76226" y="197056"/>
                  </a:lnTo>
                  <a:cubicBezTo>
                    <a:pt x="76674" y="197137"/>
                    <a:pt x="77813" y="197259"/>
                    <a:pt x="79360" y="197422"/>
                  </a:cubicBezTo>
                  <a:lnTo>
                    <a:pt x="79360" y="190992"/>
                  </a:lnTo>
                  <a:close/>
                  <a:moveTo>
                    <a:pt x="80052" y="190992"/>
                  </a:moveTo>
                  <a:lnTo>
                    <a:pt x="80052" y="197504"/>
                  </a:lnTo>
                  <a:cubicBezTo>
                    <a:pt x="81679" y="197707"/>
                    <a:pt x="83714" y="197951"/>
                    <a:pt x="85953" y="198236"/>
                  </a:cubicBezTo>
                  <a:cubicBezTo>
                    <a:pt x="85179" y="196730"/>
                    <a:pt x="83836" y="194166"/>
                    <a:pt x="82209" y="190992"/>
                  </a:cubicBezTo>
                  <a:close/>
                  <a:moveTo>
                    <a:pt x="110656" y="190992"/>
                  </a:moveTo>
                  <a:cubicBezTo>
                    <a:pt x="106749" y="193800"/>
                    <a:pt x="101784" y="197300"/>
                    <a:pt x="98121" y="199783"/>
                  </a:cubicBezTo>
                  <a:cubicBezTo>
                    <a:pt x="104144" y="200597"/>
                    <a:pt x="109679" y="201411"/>
                    <a:pt x="112162" y="202021"/>
                  </a:cubicBezTo>
                  <a:cubicBezTo>
                    <a:pt x="114074" y="202469"/>
                    <a:pt x="115824" y="203242"/>
                    <a:pt x="117412" y="204097"/>
                  </a:cubicBezTo>
                  <a:cubicBezTo>
                    <a:pt x="136336" y="203120"/>
                    <a:pt x="155056" y="199905"/>
                    <a:pt x="171986" y="197219"/>
                  </a:cubicBezTo>
                  <a:cubicBezTo>
                    <a:pt x="173370" y="197015"/>
                    <a:pt x="174713" y="196771"/>
                    <a:pt x="176056" y="196486"/>
                  </a:cubicBezTo>
                  <a:lnTo>
                    <a:pt x="176056" y="19099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33"/>
            <p:cNvSpPr/>
            <p:nvPr/>
          </p:nvSpPr>
          <p:spPr>
            <a:xfrm>
              <a:off x="6155150" y="3211050"/>
              <a:ext cx="888225" cy="2247525"/>
            </a:xfrm>
            <a:custGeom>
              <a:rect b="b" l="l" r="r" t="t"/>
              <a:pathLst>
                <a:path extrusionOk="0" h="89901" w="35529">
                  <a:moveTo>
                    <a:pt x="7122" y="6430"/>
                  </a:moveTo>
                  <a:cubicBezTo>
                    <a:pt x="8221" y="11843"/>
                    <a:pt x="12698" y="13959"/>
                    <a:pt x="12779" y="13959"/>
                  </a:cubicBezTo>
                  <a:lnTo>
                    <a:pt x="12576" y="14407"/>
                  </a:lnTo>
                  <a:cubicBezTo>
                    <a:pt x="12535" y="14366"/>
                    <a:pt x="7814" y="12169"/>
                    <a:pt x="6675" y="6512"/>
                  </a:cubicBezTo>
                  <a:lnTo>
                    <a:pt x="7122" y="6430"/>
                  </a:lnTo>
                  <a:close/>
                  <a:moveTo>
                    <a:pt x="18314" y="31785"/>
                  </a:moveTo>
                  <a:lnTo>
                    <a:pt x="18314" y="31785"/>
                  </a:lnTo>
                  <a:cubicBezTo>
                    <a:pt x="18311" y="31785"/>
                    <a:pt x="18308" y="31785"/>
                    <a:pt x="18306" y="31785"/>
                  </a:cubicBezTo>
                  <a:lnTo>
                    <a:pt x="18306" y="31785"/>
                  </a:lnTo>
                  <a:cubicBezTo>
                    <a:pt x="18309" y="31787"/>
                    <a:pt x="18312" y="31788"/>
                    <a:pt x="18315" y="31789"/>
                  </a:cubicBezTo>
                  <a:lnTo>
                    <a:pt x="18315" y="31789"/>
                  </a:lnTo>
                  <a:cubicBezTo>
                    <a:pt x="18315" y="31788"/>
                    <a:pt x="18314" y="31786"/>
                    <a:pt x="18314" y="31785"/>
                  </a:cubicBezTo>
                  <a:close/>
                  <a:moveTo>
                    <a:pt x="6919" y="39599"/>
                  </a:moveTo>
                  <a:cubicBezTo>
                    <a:pt x="10012" y="45622"/>
                    <a:pt x="17012" y="48267"/>
                    <a:pt x="17093" y="48267"/>
                  </a:cubicBezTo>
                  <a:lnTo>
                    <a:pt x="16930" y="48715"/>
                  </a:lnTo>
                  <a:cubicBezTo>
                    <a:pt x="16849" y="48674"/>
                    <a:pt x="9686" y="45988"/>
                    <a:pt x="6512" y="39843"/>
                  </a:cubicBezTo>
                  <a:lnTo>
                    <a:pt x="6919" y="39599"/>
                  </a:lnTo>
                  <a:close/>
                  <a:moveTo>
                    <a:pt x="31052" y="0"/>
                  </a:moveTo>
                  <a:cubicBezTo>
                    <a:pt x="31052" y="0"/>
                    <a:pt x="29913" y="2930"/>
                    <a:pt x="27878" y="6512"/>
                  </a:cubicBezTo>
                  <a:cubicBezTo>
                    <a:pt x="25843" y="10134"/>
                    <a:pt x="19535" y="15750"/>
                    <a:pt x="18395" y="21855"/>
                  </a:cubicBezTo>
                  <a:cubicBezTo>
                    <a:pt x="18110" y="23564"/>
                    <a:pt x="17988" y="25110"/>
                    <a:pt x="17988" y="26453"/>
                  </a:cubicBezTo>
                  <a:cubicBezTo>
                    <a:pt x="16930" y="22913"/>
                    <a:pt x="15628" y="19576"/>
                    <a:pt x="14326" y="16483"/>
                  </a:cubicBezTo>
                  <a:cubicBezTo>
                    <a:pt x="13959" y="15669"/>
                    <a:pt x="13674" y="14733"/>
                    <a:pt x="13430" y="13797"/>
                  </a:cubicBezTo>
                  <a:lnTo>
                    <a:pt x="13227" y="13675"/>
                  </a:lnTo>
                  <a:cubicBezTo>
                    <a:pt x="13268" y="13634"/>
                    <a:pt x="17337" y="6756"/>
                    <a:pt x="17337" y="4803"/>
                  </a:cubicBezTo>
                  <a:lnTo>
                    <a:pt x="17785" y="4803"/>
                  </a:lnTo>
                  <a:cubicBezTo>
                    <a:pt x="17785" y="6634"/>
                    <a:pt x="14692" y="12087"/>
                    <a:pt x="13837" y="13552"/>
                  </a:cubicBezTo>
                  <a:cubicBezTo>
                    <a:pt x="15262" y="12698"/>
                    <a:pt x="17581" y="10948"/>
                    <a:pt x="18436" y="8262"/>
                  </a:cubicBezTo>
                  <a:cubicBezTo>
                    <a:pt x="19738" y="4233"/>
                    <a:pt x="17826" y="570"/>
                    <a:pt x="17826" y="570"/>
                  </a:cubicBezTo>
                  <a:cubicBezTo>
                    <a:pt x="17826" y="570"/>
                    <a:pt x="14366" y="5617"/>
                    <a:pt x="13430" y="8832"/>
                  </a:cubicBezTo>
                  <a:cubicBezTo>
                    <a:pt x="12861" y="10866"/>
                    <a:pt x="12698" y="12454"/>
                    <a:pt x="12657" y="13349"/>
                  </a:cubicBezTo>
                  <a:cubicBezTo>
                    <a:pt x="12006" y="11680"/>
                    <a:pt x="10988" y="9401"/>
                    <a:pt x="9849" y="7896"/>
                  </a:cubicBezTo>
                  <a:cubicBezTo>
                    <a:pt x="7814" y="5169"/>
                    <a:pt x="6471" y="1140"/>
                    <a:pt x="6471" y="1140"/>
                  </a:cubicBezTo>
                  <a:cubicBezTo>
                    <a:pt x="6471" y="1140"/>
                    <a:pt x="3989" y="5413"/>
                    <a:pt x="5779" y="9890"/>
                  </a:cubicBezTo>
                  <a:cubicBezTo>
                    <a:pt x="7285" y="13593"/>
                    <a:pt x="11477" y="15018"/>
                    <a:pt x="12942" y="15425"/>
                  </a:cubicBezTo>
                  <a:cubicBezTo>
                    <a:pt x="13105" y="15913"/>
                    <a:pt x="13308" y="16401"/>
                    <a:pt x="13471" y="16849"/>
                  </a:cubicBezTo>
                  <a:cubicBezTo>
                    <a:pt x="15262" y="21041"/>
                    <a:pt x="17052" y="25762"/>
                    <a:pt x="18110" y="30727"/>
                  </a:cubicBezTo>
                  <a:cubicBezTo>
                    <a:pt x="17052" y="29302"/>
                    <a:pt x="15058" y="26860"/>
                    <a:pt x="13186" y="25477"/>
                  </a:cubicBezTo>
                  <a:cubicBezTo>
                    <a:pt x="10460" y="23483"/>
                    <a:pt x="8018" y="19983"/>
                    <a:pt x="8018" y="19983"/>
                  </a:cubicBezTo>
                  <a:lnTo>
                    <a:pt x="8018" y="19983"/>
                  </a:lnTo>
                  <a:cubicBezTo>
                    <a:pt x="8017" y="19983"/>
                    <a:pt x="6878" y="24826"/>
                    <a:pt x="9890" y="28610"/>
                  </a:cubicBezTo>
                  <a:cubicBezTo>
                    <a:pt x="12110" y="31377"/>
                    <a:pt x="15862" y="31799"/>
                    <a:pt x="17735" y="31799"/>
                  </a:cubicBezTo>
                  <a:cubicBezTo>
                    <a:pt x="17952" y="31799"/>
                    <a:pt x="18144" y="31794"/>
                    <a:pt x="18306" y="31785"/>
                  </a:cubicBezTo>
                  <a:lnTo>
                    <a:pt x="18306" y="31785"/>
                  </a:lnTo>
                  <a:cubicBezTo>
                    <a:pt x="16823" y="31118"/>
                    <a:pt x="12173" y="28894"/>
                    <a:pt x="10093" y="25843"/>
                  </a:cubicBezTo>
                  <a:lnTo>
                    <a:pt x="10459" y="25599"/>
                  </a:lnTo>
                  <a:cubicBezTo>
                    <a:pt x="12616" y="28692"/>
                    <a:pt x="17785" y="31052"/>
                    <a:pt x="18762" y="31500"/>
                  </a:cubicBezTo>
                  <a:cubicBezTo>
                    <a:pt x="19535" y="30279"/>
                    <a:pt x="24419" y="22750"/>
                    <a:pt x="26128" y="17988"/>
                  </a:cubicBezTo>
                  <a:lnTo>
                    <a:pt x="26575" y="18151"/>
                  </a:lnTo>
                  <a:cubicBezTo>
                    <a:pt x="24703" y="23320"/>
                    <a:pt x="19128" y="31826"/>
                    <a:pt x="19047" y="31907"/>
                  </a:cubicBezTo>
                  <a:lnTo>
                    <a:pt x="18965" y="32070"/>
                  </a:lnTo>
                  <a:lnTo>
                    <a:pt x="18762" y="31988"/>
                  </a:lnTo>
                  <a:cubicBezTo>
                    <a:pt x="18726" y="31970"/>
                    <a:pt x="18567" y="31903"/>
                    <a:pt x="18315" y="31789"/>
                  </a:cubicBezTo>
                  <a:lnTo>
                    <a:pt x="18315" y="31789"/>
                  </a:lnTo>
                  <a:cubicBezTo>
                    <a:pt x="19372" y="37241"/>
                    <a:pt x="19494" y="42937"/>
                    <a:pt x="17704" y="48471"/>
                  </a:cubicBezTo>
                  <a:cubicBezTo>
                    <a:pt x="17581" y="47372"/>
                    <a:pt x="16971" y="44482"/>
                    <a:pt x="13430" y="41227"/>
                  </a:cubicBezTo>
                  <a:cubicBezTo>
                    <a:pt x="8954" y="37116"/>
                    <a:pt x="1" y="23972"/>
                    <a:pt x="0" y="23971"/>
                  </a:cubicBezTo>
                  <a:lnTo>
                    <a:pt x="0" y="23971"/>
                  </a:lnTo>
                  <a:cubicBezTo>
                    <a:pt x="0" y="23972"/>
                    <a:pt x="733" y="39477"/>
                    <a:pt x="5006" y="44604"/>
                  </a:cubicBezTo>
                  <a:cubicBezTo>
                    <a:pt x="8275" y="48486"/>
                    <a:pt x="14023" y="48949"/>
                    <a:pt x="16528" y="48949"/>
                  </a:cubicBezTo>
                  <a:cubicBezTo>
                    <a:pt x="17017" y="48949"/>
                    <a:pt x="17382" y="48932"/>
                    <a:pt x="17581" y="48918"/>
                  </a:cubicBezTo>
                  <a:lnTo>
                    <a:pt x="17581" y="48918"/>
                  </a:lnTo>
                  <a:cubicBezTo>
                    <a:pt x="17500" y="49163"/>
                    <a:pt x="17419" y="49407"/>
                    <a:pt x="17297" y="49651"/>
                  </a:cubicBezTo>
                  <a:cubicBezTo>
                    <a:pt x="14488" y="57221"/>
                    <a:pt x="13878" y="62552"/>
                    <a:pt x="13837" y="65360"/>
                  </a:cubicBezTo>
                  <a:lnTo>
                    <a:pt x="8506" y="65360"/>
                  </a:lnTo>
                  <a:lnTo>
                    <a:pt x="8506" y="89900"/>
                  </a:lnTo>
                  <a:lnTo>
                    <a:pt x="23157" y="89900"/>
                  </a:lnTo>
                  <a:lnTo>
                    <a:pt x="23157" y="65360"/>
                  </a:lnTo>
                  <a:lnTo>
                    <a:pt x="14733" y="65360"/>
                  </a:lnTo>
                  <a:cubicBezTo>
                    <a:pt x="14773" y="64180"/>
                    <a:pt x="14895" y="62593"/>
                    <a:pt x="15262" y="60558"/>
                  </a:cubicBezTo>
                  <a:lnTo>
                    <a:pt x="15262" y="60558"/>
                  </a:lnTo>
                  <a:cubicBezTo>
                    <a:pt x="15140" y="60598"/>
                    <a:pt x="15099" y="60598"/>
                    <a:pt x="15099" y="60598"/>
                  </a:cubicBezTo>
                  <a:lnTo>
                    <a:pt x="14977" y="60151"/>
                  </a:lnTo>
                  <a:cubicBezTo>
                    <a:pt x="15058" y="60151"/>
                    <a:pt x="24256" y="57546"/>
                    <a:pt x="30645" y="50953"/>
                  </a:cubicBezTo>
                  <a:lnTo>
                    <a:pt x="30971" y="51279"/>
                  </a:lnTo>
                  <a:cubicBezTo>
                    <a:pt x="25802" y="56610"/>
                    <a:pt x="18884" y="59337"/>
                    <a:pt x="16198" y="60273"/>
                  </a:cubicBezTo>
                  <a:cubicBezTo>
                    <a:pt x="18843" y="59907"/>
                    <a:pt x="25314" y="58971"/>
                    <a:pt x="28325" y="57017"/>
                  </a:cubicBezTo>
                  <a:cubicBezTo>
                    <a:pt x="32151" y="54535"/>
                    <a:pt x="35529" y="47087"/>
                    <a:pt x="35529" y="47087"/>
                  </a:cubicBezTo>
                  <a:lnTo>
                    <a:pt x="35529" y="47087"/>
                  </a:lnTo>
                  <a:cubicBezTo>
                    <a:pt x="35528" y="47087"/>
                    <a:pt x="23157" y="49814"/>
                    <a:pt x="19535" y="54290"/>
                  </a:cubicBezTo>
                  <a:cubicBezTo>
                    <a:pt x="17093" y="57383"/>
                    <a:pt x="15872" y="59093"/>
                    <a:pt x="15384" y="59866"/>
                  </a:cubicBezTo>
                  <a:cubicBezTo>
                    <a:pt x="15872" y="57180"/>
                    <a:pt x="16686" y="53883"/>
                    <a:pt x="18151" y="49976"/>
                  </a:cubicBezTo>
                  <a:cubicBezTo>
                    <a:pt x="19128" y="47413"/>
                    <a:pt x="19657" y="44808"/>
                    <a:pt x="19860" y="42203"/>
                  </a:cubicBezTo>
                  <a:lnTo>
                    <a:pt x="19860" y="42203"/>
                  </a:lnTo>
                  <a:cubicBezTo>
                    <a:pt x="19738" y="42285"/>
                    <a:pt x="19657" y="42325"/>
                    <a:pt x="19657" y="42325"/>
                  </a:cubicBezTo>
                  <a:lnTo>
                    <a:pt x="19453" y="41918"/>
                  </a:lnTo>
                  <a:cubicBezTo>
                    <a:pt x="19535" y="41878"/>
                    <a:pt x="27878" y="37442"/>
                    <a:pt x="30238" y="33250"/>
                  </a:cubicBezTo>
                  <a:lnTo>
                    <a:pt x="30645" y="33494"/>
                  </a:lnTo>
                  <a:cubicBezTo>
                    <a:pt x="28529" y="37279"/>
                    <a:pt x="21895" y="41104"/>
                    <a:pt x="20105" y="42081"/>
                  </a:cubicBezTo>
                  <a:cubicBezTo>
                    <a:pt x="21814" y="41918"/>
                    <a:pt x="27186" y="41104"/>
                    <a:pt x="30360" y="37157"/>
                  </a:cubicBezTo>
                  <a:cubicBezTo>
                    <a:pt x="34186" y="32436"/>
                    <a:pt x="33494" y="26576"/>
                    <a:pt x="33494" y="26576"/>
                  </a:cubicBezTo>
                  <a:lnTo>
                    <a:pt x="33494" y="26576"/>
                  </a:lnTo>
                  <a:cubicBezTo>
                    <a:pt x="33493" y="26576"/>
                    <a:pt x="26290" y="31541"/>
                    <a:pt x="23360" y="35366"/>
                  </a:cubicBezTo>
                  <a:cubicBezTo>
                    <a:pt x="21488" y="37808"/>
                    <a:pt x="20471" y="39884"/>
                    <a:pt x="19942" y="41064"/>
                  </a:cubicBezTo>
                  <a:cubicBezTo>
                    <a:pt x="20105" y="37930"/>
                    <a:pt x="19820" y="34796"/>
                    <a:pt x="19250" y="31744"/>
                  </a:cubicBezTo>
                  <a:cubicBezTo>
                    <a:pt x="21651" y="29872"/>
                    <a:pt x="30523" y="22587"/>
                    <a:pt x="31500" y="17134"/>
                  </a:cubicBezTo>
                  <a:cubicBezTo>
                    <a:pt x="32599" y="10826"/>
                    <a:pt x="31052" y="0"/>
                    <a:pt x="3105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33"/>
            <p:cNvSpPr/>
            <p:nvPr/>
          </p:nvSpPr>
          <p:spPr>
            <a:xfrm>
              <a:off x="2992975" y="2455100"/>
              <a:ext cx="2658575" cy="3012625"/>
            </a:xfrm>
            <a:custGeom>
              <a:rect b="b" l="l" r="r" t="t"/>
              <a:pathLst>
                <a:path extrusionOk="0" h="120505" w="106343">
                  <a:moveTo>
                    <a:pt x="105650" y="692"/>
                  </a:moveTo>
                  <a:lnTo>
                    <a:pt x="105650" y="119813"/>
                  </a:lnTo>
                  <a:lnTo>
                    <a:pt x="693" y="119813"/>
                  </a:lnTo>
                  <a:lnTo>
                    <a:pt x="693" y="692"/>
                  </a:lnTo>
                  <a:close/>
                  <a:moveTo>
                    <a:pt x="1" y="0"/>
                  </a:moveTo>
                  <a:lnTo>
                    <a:pt x="1" y="367"/>
                  </a:lnTo>
                  <a:lnTo>
                    <a:pt x="1" y="120505"/>
                  </a:lnTo>
                  <a:lnTo>
                    <a:pt x="106342" y="120505"/>
                  </a:lnTo>
                  <a:lnTo>
                    <a:pt x="106342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1" name="Google Shape;1691;p33"/>
            <p:cNvSpPr/>
            <p:nvPr/>
          </p:nvSpPr>
          <p:spPr>
            <a:xfrm>
              <a:off x="2992975" y="2709450"/>
              <a:ext cx="2434725" cy="2758275"/>
            </a:xfrm>
            <a:custGeom>
              <a:rect b="b" l="l" r="r" t="t"/>
              <a:pathLst>
                <a:path extrusionOk="0" h="110331" w="97389">
                  <a:moveTo>
                    <a:pt x="96697" y="692"/>
                  </a:moveTo>
                  <a:lnTo>
                    <a:pt x="96697" y="109639"/>
                  </a:lnTo>
                  <a:lnTo>
                    <a:pt x="693" y="109639"/>
                  </a:lnTo>
                  <a:lnTo>
                    <a:pt x="693" y="692"/>
                  </a:lnTo>
                  <a:close/>
                  <a:moveTo>
                    <a:pt x="1" y="1"/>
                  </a:moveTo>
                  <a:lnTo>
                    <a:pt x="1" y="326"/>
                  </a:lnTo>
                  <a:lnTo>
                    <a:pt x="1" y="110331"/>
                  </a:lnTo>
                  <a:lnTo>
                    <a:pt x="97389" y="110331"/>
                  </a:lnTo>
                  <a:lnTo>
                    <a:pt x="97389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2" name="Google Shape;1692;p33"/>
            <p:cNvSpPr/>
            <p:nvPr/>
          </p:nvSpPr>
          <p:spPr>
            <a:xfrm>
              <a:off x="5418525" y="2464250"/>
              <a:ext cx="224875" cy="2994325"/>
            </a:xfrm>
            <a:custGeom>
              <a:rect b="b" l="l" r="r" t="t"/>
              <a:pathLst>
                <a:path extrusionOk="0" h="119773" w="8995">
                  <a:moveTo>
                    <a:pt x="8995" y="1"/>
                  </a:moveTo>
                  <a:lnTo>
                    <a:pt x="1" y="10134"/>
                  </a:lnTo>
                  <a:lnTo>
                    <a:pt x="1" y="119772"/>
                  </a:lnTo>
                  <a:lnTo>
                    <a:pt x="8995" y="119772"/>
                  </a:lnTo>
                  <a:lnTo>
                    <a:pt x="899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33"/>
            <p:cNvSpPr/>
            <p:nvPr/>
          </p:nvSpPr>
          <p:spPr>
            <a:xfrm>
              <a:off x="5533500" y="4907100"/>
              <a:ext cx="109900" cy="551475"/>
            </a:xfrm>
            <a:custGeom>
              <a:rect b="b" l="l" r="r" t="t"/>
              <a:pathLst>
                <a:path extrusionOk="0" h="22059" w="4396">
                  <a:moveTo>
                    <a:pt x="0" y="1"/>
                  </a:moveTo>
                  <a:lnTo>
                    <a:pt x="0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33"/>
            <p:cNvSpPr/>
            <p:nvPr/>
          </p:nvSpPr>
          <p:spPr>
            <a:xfrm>
              <a:off x="5525350" y="4898950"/>
              <a:ext cx="126200" cy="568775"/>
            </a:xfrm>
            <a:custGeom>
              <a:rect b="b" l="l" r="r" t="t"/>
              <a:pathLst>
                <a:path extrusionOk="0" h="22751" w="5048">
                  <a:moveTo>
                    <a:pt x="4355" y="652"/>
                  </a:moveTo>
                  <a:lnTo>
                    <a:pt x="4355" y="22059"/>
                  </a:lnTo>
                  <a:lnTo>
                    <a:pt x="693" y="22059"/>
                  </a:lnTo>
                  <a:lnTo>
                    <a:pt x="693" y="652"/>
                  </a:lnTo>
                  <a:close/>
                  <a:moveTo>
                    <a:pt x="326" y="1"/>
                  </a:moveTo>
                  <a:cubicBezTo>
                    <a:pt x="245" y="1"/>
                    <a:pt x="164" y="1"/>
                    <a:pt x="123" y="82"/>
                  </a:cubicBezTo>
                  <a:cubicBezTo>
                    <a:pt x="41" y="164"/>
                    <a:pt x="1" y="245"/>
                    <a:pt x="1" y="327"/>
                  </a:cubicBezTo>
                  <a:lnTo>
                    <a:pt x="1" y="22384"/>
                  </a:lnTo>
                  <a:cubicBezTo>
                    <a:pt x="1" y="22466"/>
                    <a:pt x="41" y="22588"/>
                    <a:pt x="123" y="22629"/>
                  </a:cubicBezTo>
                  <a:cubicBezTo>
                    <a:pt x="164" y="22710"/>
                    <a:pt x="245" y="22751"/>
                    <a:pt x="326" y="22751"/>
                  </a:cubicBezTo>
                  <a:lnTo>
                    <a:pt x="4722" y="22751"/>
                  </a:lnTo>
                  <a:cubicBezTo>
                    <a:pt x="4803" y="22751"/>
                    <a:pt x="4884" y="22710"/>
                    <a:pt x="4966" y="22629"/>
                  </a:cubicBezTo>
                  <a:cubicBezTo>
                    <a:pt x="5007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7" y="164"/>
                    <a:pt x="4966" y="82"/>
                  </a:cubicBezTo>
                  <a:cubicBezTo>
                    <a:pt x="4884" y="1"/>
                    <a:pt x="4803" y="1"/>
                    <a:pt x="472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33"/>
            <p:cNvSpPr/>
            <p:nvPr/>
          </p:nvSpPr>
          <p:spPr>
            <a:xfrm>
              <a:off x="5643375" y="4524550"/>
              <a:ext cx="474150" cy="934025"/>
            </a:xfrm>
            <a:custGeom>
              <a:rect b="b" l="l" r="r" t="t"/>
              <a:pathLst>
                <a:path extrusionOk="0" h="37361" w="18966">
                  <a:moveTo>
                    <a:pt x="18965" y="0"/>
                  </a:moveTo>
                  <a:lnTo>
                    <a:pt x="1" y="15303"/>
                  </a:lnTo>
                  <a:lnTo>
                    <a:pt x="1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33"/>
            <p:cNvSpPr/>
            <p:nvPr/>
          </p:nvSpPr>
          <p:spPr>
            <a:xfrm>
              <a:off x="5634225" y="4516325"/>
              <a:ext cx="491450" cy="951400"/>
            </a:xfrm>
            <a:custGeom>
              <a:rect b="b" l="l" r="r" t="t"/>
              <a:pathLst>
                <a:path extrusionOk="0" h="38056" w="19658">
                  <a:moveTo>
                    <a:pt x="19006" y="1062"/>
                  </a:moveTo>
                  <a:lnTo>
                    <a:pt x="19006" y="37364"/>
                  </a:lnTo>
                  <a:lnTo>
                    <a:pt x="692" y="37364"/>
                  </a:lnTo>
                  <a:lnTo>
                    <a:pt x="692" y="15794"/>
                  </a:lnTo>
                  <a:lnTo>
                    <a:pt x="19006" y="1062"/>
                  </a:lnTo>
                  <a:close/>
                  <a:moveTo>
                    <a:pt x="19343" y="0"/>
                  </a:moveTo>
                  <a:cubicBezTo>
                    <a:pt x="19260" y="0"/>
                    <a:pt x="19178" y="35"/>
                    <a:pt x="19128" y="85"/>
                  </a:cubicBezTo>
                  <a:lnTo>
                    <a:pt x="163" y="15347"/>
                  </a:lnTo>
                  <a:cubicBezTo>
                    <a:pt x="82" y="15428"/>
                    <a:pt x="0" y="15509"/>
                    <a:pt x="0" y="15632"/>
                  </a:cubicBezTo>
                  <a:lnTo>
                    <a:pt x="0" y="37689"/>
                  </a:lnTo>
                  <a:cubicBezTo>
                    <a:pt x="0" y="37771"/>
                    <a:pt x="41" y="37893"/>
                    <a:pt x="122" y="37934"/>
                  </a:cubicBezTo>
                  <a:cubicBezTo>
                    <a:pt x="163" y="38015"/>
                    <a:pt x="285" y="38056"/>
                    <a:pt x="367" y="38056"/>
                  </a:cubicBezTo>
                  <a:lnTo>
                    <a:pt x="19331" y="38056"/>
                  </a:lnTo>
                  <a:cubicBezTo>
                    <a:pt x="19413" y="38056"/>
                    <a:pt x="19494" y="38015"/>
                    <a:pt x="19576" y="37934"/>
                  </a:cubicBezTo>
                  <a:cubicBezTo>
                    <a:pt x="19616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94" y="45"/>
                  </a:cubicBezTo>
                  <a:cubicBezTo>
                    <a:pt x="19448" y="13"/>
                    <a:pt x="19395" y="0"/>
                    <a:pt x="193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33"/>
            <p:cNvSpPr/>
            <p:nvPr/>
          </p:nvSpPr>
          <p:spPr>
            <a:xfrm>
              <a:off x="1820900" y="4907100"/>
              <a:ext cx="109900" cy="551475"/>
            </a:xfrm>
            <a:custGeom>
              <a:rect b="b" l="l" r="r" t="t"/>
              <a:pathLst>
                <a:path extrusionOk="0" h="22059" w="4396">
                  <a:moveTo>
                    <a:pt x="1" y="1"/>
                  </a:moveTo>
                  <a:lnTo>
                    <a:pt x="1" y="22058"/>
                  </a:lnTo>
                  <a:lnTo>
                    <a:pt x="4396" y="22058"/>
                  </a:lnTo>
                  <a:lnTo>
                    <a:pt x="439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33"/>
            <p:cNvSpPr/>
            <p:nvPr/>
          </p:nvSpPr>
          <p:spPr>
            <a:xfrm>
              <a:off x="1812775" y="4898950"/>
              <a:ext cx="126175" cy="568775"/>
            </a:xfrm>
            <a:custGeom>
              <a:rect b="b" l="l" r="r" t="t"/>
              <a:pathLst>
                <a:path extrusionOk="0" h="22751" w="5047">
                  <a:moveTo>
                    <a:pt x="4355" y="652"/>
                  </a:moveTo>
                  <a:lnTo>
                    <a:pt x="4355" y="22059"/>
                  </a:lnTo>
                  <a:lnTo>
                    <a:pt x="692" y="22059"/>
                  </a:lnTo>
                  <a:lnTo>
                    <a:pt x="692" y="652"/>
                  </a:lnTo>
                  <a:close/>
                  <a:moveTo>
                    <a:pt x="326" y="1"/>
                  </a:moveTo>
                  <a:cubicBezTo>
                    <a:pt x="244" y="1"/>
                    <a:pt x="163" y="1"/>
                    <a:pt x="82" y="82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22384"/>
                  </a:lnTo>
                  <a:cubicBezTo>
                    <a:pt x="0" y="22466"/>
                    <a:pt x="41" y="22588"/>
                    <a:pt x="82" y="22629"/>
                  </a:cubicBezTo>
                  <a:cubicBezTo>
                    <a:pt x="163" y="22710"/>
                    <a:pt x="244" y="22751"/>
                    <a:pt x="326" y="22751"/>
                  </a:cubicBezTo>
                  <a:lnTo>
                    <a:pt x="4721" y="22751"/>
                  </a:lnTo>
                  <a:cubicBezTo>
                    <a:pt x="4802" y="22751"/>
                    <a:pt x="4884" y="22710"/>
                    <a:pt x="4924" y="22629"/>
                  </a:cubicBezTo>
                  <a:cubicBezTo>
                    <a:pt x="5006" y="22547"/>
                    <a:pt x="5047" y="22466"/>
                    <a:pt x="5047" y="22384"/>
                  </a:cubicBezTo>
                  <a:lnTo>
                    <a:pt x="5047" y="327"/>
                  </a:lnTo>
                  <a:cubicBezTo>
                    <a:pt x="5047" y="245"/>
                    <a:pt x="5006" y="164"/>
                    <a:pt x="4924" y="82"/>
                  </a:cubicBezTo>
                  <a:cubicBezTo>
                    <a:pt x="4884" y="1"/>
                    <a:pt x="4802" y="1"/>
                    <a:pt x="47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9" name="Google Shape;1699;p33"/>
            <p:cNvSpPr/>
            <p:nvPr/>
          </p:nvSpPr>
          <p:spPr>
            <a:xfrm>
              <a:off x="1930800" y="4524550"/>
              <a:ext cx="474125" cy="934025"/>
            </a:xfrm>
            <a:custGeom>
              <a:rect b="b" l="l" r="r" t="t"/>
              <a:pathLst>
                <a:path extrusionOk="0" h="37361" w="18965">
                  <a:moveTo>
                    <a:pt x="18965" y="0"/>
                  </a:moveTo>
                  <a:lnTo>
                    <a:pt x="0" y="15303"/>
                  </a:lnTo>
                  <a:lnTo>
                    <a:pt x="0" y="37360"/>
                  </a:lnTo>
                  <a:lnTo>
                    <a:pt x="18965" y="37360"/>
                  </a:lnTo>
                  <a:lnTo>
                    <a:pt x="1896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0" name="Google Shape;1700;p33"/>
            <p:cNvSpPr/>
            <p:nvPr/>
          </p:nvSpPr>
          <p:spPr>
            <a:xfrm>
              <a:off x="1921625" y="4516325"/>
              <a:ext cx="491450" cy="951400"/>
            </a:xfrm>
            <a:custGeom>
              <a:rect b="b" l="l" r="r" t="t"/>
              <a:pathLst>
                <a:path extrusionOk="0" h="38056" w="19658">
                  <a:moveTo>
                    <a:pt x="18966" y="1062"/>
                  </a:moveTo>
                  <a:lnTo>
                    <a:pt x="18966" y="37364"/>
                  </a:lnTo>
                  <a:lnTo>
                    <a:pt x="693" y="37364"/>
                  </a:lnTo>
                  <a:lnTo>
                    <a:pt x="693" y="15794"/>
                  </a:lnTo>
                  <a:lnTo>
                    <a:pt x="18966" y="1062"/>
                  </a:lnTo>
                  <a:close/>
                  <a:moveTo>
                    <a:pt x="19314" y="0"/>
                  </a:moveTo>
                  <a:cubicBezTo>
                    <a:pt x="19239" y="0"/>
                    <a:pt x="19163" y="35"/>
                    <a:pt x="19088" y="85"/>
                  </a:cubicBezTo>
                  <a:lnTo>
                    <a:pt x="123" y="15347"/>
                  </a:lnTo>
                  <a:cubicBezTo>
                    <a:pt x="41" y="15428"/>
                    <a:pt x="1" y="15509"/>
                    <a:pt x="1" y="15632"/>
                  </a:cubicBezTo>
                  <a:lnTo>
                    <a:pt x="1" y="37689"/>
                  </a:lnTo>
                  <a:cubicBezTo>
                    <a:pt x="1" y="37771"/>
                    <a:pt x="41" y="37893"/>
                    <a:pt x="123" y="37934"/>
                  </a:cubicBezTo>
                  <a:cubicBezTo>
                    <a:pt x="164" y="38015"/>
                    <a:pt x="245" y="38056"/>
                    <a:pt x="367" y="38056"/>
                  </a:cubicBezTo>
                  <a:lnTo>
                    <a:pt x="19332" y="38056"/>
                  </a:lnTo>
                  <a:cubicBezTo>
                    <a:pt x="19413" y="38056"/>
                    <a:pt x="19495" y="38015"/>
                    <a:pt x="19576" y="37934"/>
                  </a:cubicBezTo>
                  <a:cubicBezTo>
                    <a:pt x="19617" y="37852"/>
                    <a:pt x="19657" y="37771"/>
                    <a:pt x="19657" y="37689"/>
                  </a:cubicBezTo>
                  <a:lnTo>
                    <a:pt x="19657" y="329"/>
                  </a:lnTo>
                  <a:cubicBezTo>
                    <a:pt x="19657" y="207"/>
                    <a:pt x="19576" y="85"/>
                    <a:pt x="19454" y="45"/>
                  </a:cubicBezTo>
                  <a:cubicBezTo>
                    <a:pt x="19407" y="13"/>
                    <a:pt x="19361" y="0"/>
                    <a:pt x="193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1" name="Google Shape;1701;p33"/>
            <p:cNvSpPr/>
            <p:nvPr/>
          </p:nvSpPr>
          <p:spPr>
            <a:xfrm>
              <a:off x="1398675" y="4437050"/>
              <a:ext cx="5067825" cy="567750"/>
            </a:xfrm>
            <a:custGeom>
              <a:rect b="b" l="l" r="r" t="t"/>
              <a:pathLst>
                <a:path extrusionOk="0" h="22710" w="202713">
                  <a:moveTo>
                    <a:pt x="202713" y="0"/>
                  </a:moveTo>
                  <a:lnTo>
                    <a:pt x="0" y="21285"/>
                  </a:lnTo>
                  <a:lnTo>
                    <a:pt x="82" y="22709"/>
                  </a:lnTo>
                  <a:lnTo>
                    <a:pt x="175039" y="22709"/>
                  </a:lnTo>
                  <a:lnTo>
                    <a:pt x="202713" y="1425"/>
                  </a:lnTo>
                  <a:lnTo>
                    <a:pt x="2027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2" name="Google Shape;1702;p33"/>
            <p:cNvSpPr/>
            <p:nvPr/>
          </p:nvSpPr>
          <p:spPr>
            <a:xfrm>
              <a:off x="1390525" y="4428500"/>
              <a:ext cx="5084125" cy="584450"/>
            </a:xfrm>
            <a:custGeom>
              <a:rect b="b" l="l" r="r" t="t"/>
              <a:pathLst>
                <a:path extrusionOk="0" h="23378" w="203365">
                  <a:moveTo>
                    <a:pt x="202713" y="709"/>
                  </a:moveTo>
                  <a:lnTo>
                    <a:pt x="202713" y="1604"/>
                  </a:lnTo>
                  <a:lnTo>
                    <a:pt x="175214" y="22726"/>
                  </a:lnTo>
                  <a:lnTo>
                    <a:pt x="733" y="22726"/>
                  </a:lnTo>
                  <a:lnTo>
                    <a:pt x="693" y="21912"/>
                  </a:lnTo>
                  <a:lnTo>
                    <a:pt x="202713" y="709"/>
                  </a:lnTo>
                  <a:close/>
                  <a:moveTo>
                    <a:pt x="203071" y="1"/>
                  </a:moveTo>
                  <a:cubicBezTo>
                    <a:pt x="203044" y="1"/>
                    <a:pt x="203020" y="6"/>
                    <a:pt x="202998" y="17"/>
                  </a:cubicBezTo>
                  <a:lnTo>
                    <a:pt x="286" y="21261"/>
                  </a:lnTo>
                  <a:cubicBezTo>
                    <a:pt x="123" y="21302"/>
                    <a:pt x="1" y="21464"/>
                    <a:pt x="1" y="21627"/>
                  </a:cubicBezTo>
                  <a:lnTo>
                    <a:pt x="82" y="23051"/>
                  </a:lnTo>
                  <a:cubicBezTo>
                    <a:pt x="82" y="23255"/>
                    <a:pt x="204" y="23377"/>
                    <a:pt x="408" y="23377"/>
                  </a:cubicBezTo>
                  <a:lnTo>
                    <a:pt x="175365" y="23377"/>
                  </a:lnTo>
                  <a:cubicBezTo>
                    <a:pt x="175446" y="23377"/>
                    <a:pt x="175527" y="23377"/>
                    <a:pt x="175568" y="23296"/>
                  </a:cubicBezTo>
                  <a:lnTo>
                    <a:pt x="203242" y="2052"/>
                  </a:lnTo>
                  <a:cubicBezTo>
                    <a:pt x="203323" y="1970"/>
                    <a:pt x="203364" y="1889"/>
                    <a:pt x="203364" y="1767"/>
                  </a:cubicBezTo>
                  <a:lnTo>
                    <a:pt x="203364" y="342"/>
                  </a:lnTo>
                  <a:cubicBezTo>
                    <a:pt x="203364" y="220"/>
                    <a:pt x="203323" y="139"/>
                    <a:pt x="203283" y="98"/>
                  </a:cubicBezTo>
                  <a:cubicBezTo>
                    <a:pt x="203223" y="39"/>
                    <a:pt x="203142" y="1"/>
                    <a:pt x="2030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3" name="Google Shape;1703;p33"/>
            <p:cNvSpPr/>
            <p:nvPr/>
          </p:nvSpPr>
          <p:spPr>
            <a:xfrm>
              <a:off x="1400700" y="4437050"/>
              <a:ext cx="5065800" cy="531125"/>
            </a:xfrm>
            <a:custGeom>
              <a:rect b="b" l="l" r="r" t="t"/>
              <a:pathLst>
                <a:path extrusionOk="0" h="21245" w="202632">
                  <a:moveTo>
                    <a:pt x="44157" y="0"/>
                  </a:moveTo>
                  <a:lnTo>
                    <a:pt x="1" y="21244"/>
                  </a:lnTo>
                  <a:lnTo>
                    <a:pt x="174958" y="21244"/>
                  </a:lnTo>
                  <a:lnTo>
                    <a:pt x="202632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4" name="Google Shape;1704;p33"/>
            <p:cNvSpPr/>
            <p:nvPr/>
          </p:nvSpPr>
          <p:spPr>
            <a:xfrm>
              <a:off x="1391550" y="4427900"/>
              <a:ext cx="5084100" cy="549425"/>
            </a:xfrm>
            <a:custGeom>
              <a:rect b="b" l="l" r="r" t="t"/>
              <a:pathLst>
                <a:path extrusionOk="0" h="21977" w="203364">
                  <a:moveTo>
                    <a:pt x="201980" y="692"/>
                  </a:moveTo>
                  <a:lnTo>
                    <a:pt x="175226" y="21285"/>
                  </a:lnTo>
                  <a:lnTo>
                    <a:pt x="1832" y="21285"/>
                  </a:lnTo>
                  <a:lnTo>
                    <a:pt x="44564" y="692"/>
                  </a:lnTo>
                  <a:close/>
                  <a:moveTo>
                    <a:pt x="44523" y="0"/>
                  </a:moveTo>
                  <a:lnTo>
                    <a:pt x="44360" y="41"/>
                  </a:lnTo>
                  <a:lnTo>
                    <a:pt x="204" y="21326"/>
                  </a:lnTo>
                  <a:cubicBezTo>
                    <a:pt x="82" y="21407"/>
                    <a:pt x="1" y="21570"/>
                    <a:pt x="41" y="21692"/>
                  </a:cubicBezTo>
                  <a:cubicBezTo>
                    <a:pt x="82" y="21855"/>
                    <a:pt x="204" y="21977"/>
                    <a:pt x="367" y="21977"/>
                  </a:cubicBezTo>
                  <a:lnTo>
                    <a:pt x="175324" y="21977"/>
                  </a:lnTo>
                  <a:cubicBezTo>
                    <a:pt x="175405" y="21977"/>
                    <a:pt x="175486" y="21936"/>
                    <a:pt x="175527" y="21895"/>
                  </a:cubicBezTo>
                  <a:lnTo>
                    <a:pt x="203201" y="611"/>
                  </a:lnTo>
                  <a:cubicBezTo>
                    <a:pt x="203323" y="529"/>
                    <a:pt x="203364" y="407"/>
                    <a:pt x="203323" y="244"/>
                  </a:cubicBezTo>
                  <a:cubicBezTo>
                    <a:pt x="203282" y="122"/>
                    <a:pt x="203160" y="0"/>
                    <a:pt x="20299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5" name="Google Shape;1705;p33"/>
            <p:cNvSpPr/>
            <p:nvPr/>
          </p:nvSpPr>
          <p:spPr>
            <a:xfrm>
              <a:off x="5056325" y="4664950"/>
              <a:ext cx="755975" cy="213700"/>
            </a:xfrm>
            <a:custGeom>
              <a:rect b="b" l="l" r="r" t="t"/>
              <a:pathLst>
                <a:path extrusionOk="0" h="8548" w="30239">
                  <a:moveTo>
                    <a:pt x="10704" y="1"/>
                  </a:moveTo>
                  <a:lnTo>
                    <a:pt x="0" y="8547"/>
                  </a:lnTo>
                  <a:lnTo>
                    <a:pt x="18558" y="8547"/>
                  </a:lnTo>
                  <a:lnTo>
                    <a:pt x="30238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6" name="Google Shape;1706;p33"/>
            <p:cNvSpPr/>
            <p:nvPr/>
          </p:nvSpPr>
          <p:spPr>
            <a:xfrm>
              <a:off x="5047175" y="4656825"/>
              <a:ext cx="774275" cy="230975"/>
            </a:xfrm>
            <a:custGeom>
              <a:rect b="b" l="l" r="r" t="t"/>
              <a:pathLst>
                <a:path extrusionOk="0" h="9239" w="30971">
                  <a:moveTo>
                    <a:pt x="29546" y="651"/>
                  </a:moveTo>
                  <a:lnTo>
                    <a:pt x="18831" y="8546"/>
                  </a:lnTo>
                  <a:lnTo>
                    <a:pt x="1343" y="8546"/>
                  </a:lnTo>
                  <a:lnTo>
                    <a:pt x="11192" y="651"/>
                  </a:lnTo>
                  <a:close/>
                  <a:moveTo>
                    <a:pt x="11070" y="0"/>
                  </a:moveTo>
                  <a:cubicBezTo>
                    <a:pt x="10988" y="0"/>
                    <a:pt x="10907" y="0"/>
                    <a:pt x="10866" y="41"/>
                  </a:cubicBezTo>
                  <a:lnTo>
                    <a:pt x="163" y="8628"/>
                  </a:lnTo>
                  <a:cubicBezTo>
                    <a:pt x="41" y="8709"/>
                    <a:pt x="0" y="8872"/>
                    <a:pt x="82" y="8994"/>
                  </a:cubicBezTo>
                  <a:cubicBezTo>
                    <a:pt x="122" y="9116"/>
                    <a:pt x="244" y="9238"/>
                    <a:pt x="366" y="9238"/>
                  </a:cubicBezTo>
                  <a:lnTo>
                    <a:pt x="18924" y="9238"/>
                  </a:lnTo>
                  <a:cubicBezTo>
                    <a:pt x="18965" y="9238"/>
                    <a:pt x="19046" y="9198"/>
                    <a:pt x="19128" y="9157"/>
                  </a:cubicBezTo>
                  <a:lnTo>
                    <a:pt x="30808" y="611"/>
                  </a:lnTo>
                  <a:cubicBezTo>
                    <a:pt x="30889" y="529"/>
                    <a:pt x="30971" y="366"/>
                    <a:pt x="30889" y="204"/>
                  </a:cubicBezTo>
                  <a:cubicBezTo>
                    <a:pt x="30849" y="81"/>
                    <a:pt x="30726" y="0"/>
                    <a:pt x="3060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7" name="Google Shape;1707;p33"/>
            <p:cNvSpPr/>
            <p:nvPr/>
          </p:nvSpPr>
          <p:spPr>
            <a:xfrm>
              <a:off x="5774625" y="4437050"/>
              <a:ext cx="691875" cy="567750"/>
            </a:xfrm>
            <a:custGeom>
              <a:rect b="b" l="l" r="r" t="t"/>
              <a:pathLst>
                <a:path extrusionOk="0" h="22710" w="27675">
                  <a:moveTo>
                    <a:pt x="27675" y="0"/>
                  </a:moveTo>
                  <a:lnTo>
                    <a:pt x="1" y="21244"/>
                  </a:lnTo>
                  <a:lnTo>
                    <a:pt x="1" y="22709"/>
                  </a:lnTo>
                  <a:lnTo>
                    <a:pt x="27675" y="1425"/>
                  </a:lnTo>
                  <a:lnTo>
                    <a:pt x="2767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8" name="Google Shape;1708;p33"/>
            <p:cNvSpPr/>
            <p:nvPr/>
          </p:nvSpPr>
          <p:spPr>
            <a:xfrm>
              <a:off x="5766475" y="4428250"/>
              <a:ext cx="708175" cy="584775"/>
            </a:xfrm>
            <a:custGeom>
              <a:rect b="b" l="l" r="r" t="t"/>
              <a:pathLst>
                <a:path extrusionOk="0" h="23391" w="28327">
                  <a:moveTo>
                    <a:pt x="27675" y="1044"/>
                  </a:moveTo>
                  <a:lnTo>
                    <a:pt x="27675" y="1614"/>
                  </a:lnTo>
                  <a:lnTo>
                    <a:pt x="652" y="22370"/>
                  </a:lnTo>
                  <a:lnTo>
                    <a:pt x="652" y="22370"/>
                  </a:lnTo>
                  <a:lnTo>
                    <a:pt x="652" y="21800"/>
                  </a:lnTo>
                  <a:lnTo>
                    <a:pt x="27675" y="1044"/>
                  </a:lnTo>
                  <a:close/>
                  <a:moveTo>
                    <a:pt x="27999" y="0"/>
                  </a:moveTo>
                  <a:cubicBezTo>
                    <a:pt x="27920" y="0"/>
                    <a:pt x="27845" y="20"/>
                    <a:pt x="27797" y="68"/>
                  </a:cubicBezTo>
                  <a:lnTo>
                    <a:pt x="123" y="21352"/>
                  </a:lnTo>
                  <a:cubicBezTo>
                    <a:pt x="42" y="21393"/>
                    <a:pt x="1" y="21515"/>
                    <a:pt x="1" y="21596"/>
                  </a:cubicBezTo>
                  <a:lnTo>
                    <a:pt x="1" y="23061"/>
                  </a:lnTo>
                  <a:cubicBezTo>
                    <a:pt x="1" y="23184"/>
                    <a:pt x="82" y="23306"/>
                    <a:pt x="164" y="23346"/>
                  </a:cubicBezTo>
                  <a:cubicBezTo>
                    <a:pt x="210" y="23377"/>
                    <a:pt x="263" y="23391"/>
                    <a:pt x="315" y="23391"/>
                  </a:cubicBezTo>
                  <a:cubicBezTo>
                    <a:pt x="398" y="23391"/>
                    <a:pt x="480" y="23356"/>
                    <a:pt x="530" y="23306"/>
                  </a:cubicBezTo>
                  <a:lnTo>
                    <a:pt x="28204" y="2062"/>
                  </a:lnTo>
                  <a:cubicBezTo>
                    <a:pt x="28285" y="1980"/>
                    <a:pt x="28326" y="1899"/>
                    <a:pt x="28326" y="1777"/>
                  </a:cubicBezTo>
                  <a:lnTo>
                    <a:pt x="28326" y="352"/>
                  </a:lnTo>
                  <a:cubicBezTo>
                    <a:pt x="28326" y="230"/>
                    <a:pt x="28245" y="108"/>
                    <a:pt x="28163" y="27"/>
                  </a:cubicBezTo>
                  <a:cubicBezTo>
                    <a:pt x="28113" y="10"/>
                    <a:pt x="28055" y="0"/>
                    <a:pt x="2799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9" name="Google Shape;1709;p33"/>
            <p:cNvSpPr/>
            <p:nvPr/>
          </p:nvSpPr>
          <p:spPr>
            <a:xfrm>
              <a:off x="5189600" y="4452300"/>
              <a:ext cx="914700" cy="283675"/>
            </a:xfrm>
            <a:custGeom>
              <a:rect b="b" l="l" r="r" t="t"/>
              <a:pathLst>
                <a:path extrusionOk="0" h="11347" w="36588">
                  <a:moveTo>
                    <a:pt x="33128" y="1"/>
                  </a:moveTo>
                  <a:cubicBezTo>
                    <a:pt x="32599" y="1"/>
                    <a:pt x="32274" y="42"/>
                    <a:pt x="32233" y="42"/>
                  </a:cubicBezTo>
                  <a:lnTo>
                    <a:pt x="367" y="42"/>
                  </a:lnTo>
                  <a:cubicBezTo>
                    <a:pt x="164" y="42"/>
                    <a:pt x="1" y="204"/>
                    <a:pt x="1" y="367"/>
                  </a:cubicBezTo>
                  <a:cubicBezTo>
                    <a:pt x="1" y="571"/>
                    <a:pt x="164" y="733"/>
                    <a:pt x="367" y="733"/>
                  </a:cubicBezTo>
                  <a:lnTo>
                    <a:pt x="32274" y="733"/>
                  </a:lnTo>
                  <a:lnTo>
                    <a:pt x="32314" y="693"/>
                  </a:lnTo>
                  <a:lnTo>
                    <a:pt x="33128" y="693"/>
                  </a:lnTo>
                  <a:cubicBezTo>
                    <a:pt x="33698" y="693"/>
                    <a:pt x="34430" y="733"/>
                    <a:pt x="35000" y="896"/>
                  </a:cubicBezTo>
                  <a:cubicBezTo>
                    <a:pt x="35285" y="1018"/>
                    <a:pt x="35529" y="1140"/>
                    <a:pt x="35692" y="1263"/>
                  </a:cubicBezTo>
                  <a:cubicBezTo>
                    <a:pt x="35814" y="1385"/>
                    <a:pt x="35896" y="1547"/>
                    <a:pt x="35896" y="1751"/>
                  </a:cubicBezTo>
                  <a:cubicBezTo>
                    <a:pt x="35896" y="1873"/>
                    <a:pt x="35855" y="1995"/>
                    <a:pt x="35814" y="2158"/>
                  </a:cubicBezTo>
                  <a:cubicBezTo>
                    <a:pt x="35611" y="2687"/>
                    <a:pt x="35285" y="3053"/>
                    <a:pt x="34675" y="3379"/>
                  </a:cubicBezTo>
                  <a:cubicBezTo>
                    <a:pt x="33739" y="3867"/>
                    <a:pt x="32274" y="4193"/>
                    <a:pt x="30198" y="4356"/>
                  </a:cubicBezTo>
                  <a:cubicBezTo>
                    <a:pt x="28082" y="4559"/>
                    <a:pt x="25355" y="4640"/>
                    <a:pt x="21936" y="4762"/>
                  </a:cubicBezTo>
                  <a:cubicBezTo>
                    <a:pt x="17256" y="4925"/>
                    <a:pt x="14326" y="6431"/>
                    <a:pt x="12535" y="7896"/>
                  </a:cubicBezTo>
                  <a:cubicBezTo>
                    <a:pt x="10745" y="9402"/>
                    <a:pt x="10094" y="10867"/>
                    <a:pt x="10094" y="10867"/>
                  </a:cubicBezTo>
                  <a:cubicBezTo>
                    <a:pt x="10012" y="11071"/>
                    <a:pt x="10094" y="11274"/>
                    <a:pt x="10256" y="11315"/>
                  </a:cubicBezTo>
                  <a:cubicBezTo>
                    <a:pt x="10311" y="11337"/>
                    <a:pt x="10365" y="11347"/>
                    <a:pt x="10417" y="11347"/>
                  </a:cubicBezTo>
                  <a:cubicBezTo>
                    <a:pt x="10557" y="11347"/>
                    <a:pt x="10674" y="11271"/>
                    <a:pt x="10704" y="11152"/>
                  </a:cubicBezTo>
                  <a:cubicBezTo>
                    <a:pt x="10785" y="11030"/>
                    <a:pt x="11396" y="9646"/>
                    <a:pt x="13105" y="8303"/>
                  </a:cubicBezTo>
                  <a:cubicBezTo>
                    <a:pt x="14814" y="6960"/>
                    <a:pt x="17582" y="5576"/>
                    <a:pt x="21936" y="5454"/>
                  </a:cubicBezTo>
                  <a:cubicBezTo>
                    <a:pt x="26535" y="5292"/>
                    <a:pt x="29872" y="5169"/>
                    <a:pt x="32192" y="4803"/>
                  </a:cubicBezTo>
                  <a:cubicBezTo>
                    <a:pt x="33372" y="4640"/>
                    <a:pt x="34268" y="4356"/>
                    <a:pt x="35000" y="3989"/>
                  </a:cubicBezTo>
                  <a:cubicBezTo>
                    <a:pt x="35692" y="3623"/>
                    <a:pt x="36180" y="3094"/>
                    <a:pt x="36425" y="2402"/>
                  </a:cubicBezTo>
                  <a:cubicBezTo>
                    <a:pt x="36547" y="2199"/>
                    <a:pt x="36587" y="1954"/>
                    <a:pt x="36587" y="1751"/>
                  </a:cubicBezTo>
                  <a:cubicBezTo>
                    <a:pt x="36587" y="1344"/>
                    <a:pt x="36384" y="1018"/>
                    <a:pt x="36140" y="774"/>
                  </a:cubicBezTo>
                  <a:cubicBezTo>
                    <a:pt x="35773" y="408"/>
                    <a:pt x="35244" y="245"/>
                    <a:pt x="34675" y="123"/>
                  </a:cubicBezTo>
                  <a:cubicBezTo>
                    <a:pt x="34146" y="42"/>
                    <a:pt x="33576" y="1"/>
                    <a:pt x="3312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0" name="Google Shape;1710;p33"/>
            <p:cNvSpPr/>
            <p:nvPr/>
          </p:nvSpPr>
          <p:spPr>
            <a:xfrm>
              <a:off x="5292375" y="4676900"/>
              <a:ext cx="262500" cy="176300"/>
            </a:xfrm>
            <a:custGeom>
              <a:rect b="b" l="l" r="r" t="t"/>
              <a:pathLst>
                <a:path extrusionOk="0" h="7052" w="10500">
                  <a:moveTo>
                    <a:pt x="6975" y="1"/>
                  </a:moveTo>
                  <a:cubicBezTo>
                    <a:pt x="5952" y="1"/>
                    <a:pt x="4660" y="133"/>
                    <a:pt x="3581" y="662"/>
                  </a:cubicBezTo>
                  <a:cubicBezTo>
                    <a:pt x="2279" y="1354"/>
                    <a:pt x="1058" y="3714"/>
                    <a:pt x="366" y="5342"/>
                  </a:cubicBezTo>
                  <a:cubicBezTo>
                    <a:pt x="0" y="6156"/>
                    <a:pt x="611" y="7052"/>
                    <a:pt x="1506" y="7052"/>
                  </a:cubicBezTo>
                  <a:lnTo>
                    <a:pt x="5535" y="7052"/>
                  </a:lnTo>
                  <a:cubicBezTo>
                    <a:pt x="5861" y="7052"/>
                    <a:pt x="6227" y="6930"/>
                    <a:pt x="6430" y="6645"/>
                  </a:cubicBezTo>
                  <a:lnTo>
                    <a:pt x="10500" y="2087"/>
                  </a:lnTo>
                  <a:cubicBezTo>
                    <a:pt x="10500" y="2087"/>
                    <a:pt x="10337" y="337"/>
                    <a:pt x="8750" y="133"/>
                  </a:cubicBezTo>
                  <a:cubicBezTo>
                    <a:pt x="8750" y="133"/>
                    <a:pt x="7997" y="1"/>
                    <a:pt x="69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1" name="Google Shape;1711;p33"/>
            <p:cNvSpPr/>
            <p:nvPr/>
          </p:nvSpPr>
          <p:spPr>
            <a:xfrm>
              <a:off x="5442950" y="4707275"/>
              <a:ext cx="72250" cy="119475"/>
            </a:xfrm>
            <a:custGeom>
              <a:rect b="b" l="l" r="r" t="t"/>
              <a:pathLst>
                <a:path extrusionOk="0" h="4779" w="2890">
                  <a:moveTo>
                    <a:pt x="2677" y="1"/>
                  </a:moveTo>
                  <a:cubicBezTo>
                    <a:pt x="2651" y="1"/>
                    <a:pt x="2627" y="6"/>
                    <a:pt x="2605" y="17"/>
                  </a:cubicBezTo>
                  <a:cubicBezTo>
                    <a:pt x="244" y="1360"/>
                    <a:pt x="0" y="3435"/>
                    <a:pt x="0" y="4249"/>
                  </a:cubicBezTo>
                  <a:cubicBezTo>
                    <a:pt x="0" y="4494"/>
                    <a:pt x="0" y="4616"/>
                    <a:pt x="0" y="4616"/>
                  </a:cubicBezTo>
                  <a:cubicBezTo>
                    <a:pt x="41" y="4738"/>
                    <a:pt x="122" y="4778"/>
                    <a:pt x="204" y="4778"/>
                  </a:cubicBezTo>
                  <a:cubicBezTo>
                    <a:pt x="285" y="4738"/>
                    <a:pt x="367" y="4656"/>
                    <a:pt x="367" y="4575"/>
                  </a:cubicBezTo>
                  <a:lnTo>
                    <a:pt x="326" y="4494"/>
                  </a:lnTo>
                  <a:cubicBezTo>
                    <a:pt x="326" y="4453"/>
                    <a:pt x="326" y="4372"/>
                    <a:pt x="326" y="4249"/>
                  </a:cubicBezTo>
                  <a:cubicBezTo>
                    <a:pt x="326" y="3476"/>
                    <a:pt x="570" y="1563"/>
                    <a:pt x="2768" y="302"/>
                  </a:cubicBezTo>
                  <a:cubicBezTo>
                    <a:pt x="2849" y="261"/>
                    <a:pt x="2890" y="180"/>
                    <a:pt x="2849" y="98"/>
                  </a:cubicBezTo>
                  <a:cubicBezTo>
                    <a:pt x="2819" y="39"/>
                    <a:pt x="2746" y="1"/>
                    <a:pt x="267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2" name="Google Shape;1712;p33"/>
            <p:cNvSpPr/>
            <p:nvPr/>
          </p:nvSpPr>
          <p:spPr>
            <a:xfrm>
              <a:off x="3283975" y="4592725"/>
              <a:ext cx="2022650" cy="316425"/>
            </a:xfrm>
            <a:custGeom>
              <a:rect b="b" l="l" r="r" t="t"/>
              <a:pathLst>
                <a:path extrusionOk="0" h="12657" w="80906">
                  <a:moveTo>
                    <a:pt x="15831" y="0"/>
                  </a:moveTo>
                  <a:lnTo>
                    <a:pt x="0" y="12657"/>
                  </a:lnTo>
                  <a:lnTo>
                    <a:pt x="65075" y="12657"/>
                  </a:lnTo>
                  <a:lnTo>
                    <a:pt x="809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3" name="Google Shape;1713;p33"/>
            <p:cNvSpPr/>
            <p:nvPr/>
          </p:nvSpPr>
          <p:spPr>
            <a:xfrm>
              <a:off x="3274800" y="4584575"/>
              <a:ext cx="2041000" cy="332725"/>
            </a:xfrm>
            <a:custGeom>
              <a:rect b="b" l="l" r="r" t="t"/>
              <a:pathLst>
                <a:path extrusionOk="0" h="13309" w="81640">
                  <a:moveTo>
                    <a:pt x="80296" y="692"/>
                  </a:moveTo>
                  <a:lnTo>
                    <a:pt x="65340" y="12617"/>
                  </a:lnTo>
                  <a:lnTo>
                    <a:pt x="1344" y="12617"/>
                  </a:lnTo>
                  <a:lnTo>
                    <a:pt x="16320" y="692"/>
                  </a:lnTo>
                  <a:close/>
                  <a:moveTo>
                    <a:pt x="16198" y="1"/>
                  </a:moveTo>
                  <a:cubicBezTo>
                    <a:pt x="16117" y="1"/>
                    <a:pt x="16035" y="41"/>
                    <a:pt x="15995" y="82"/>
                  </a:cubicBezTo>
                  <a:lnTo>
                    <a:pt x="164" y="12698"/>
                  </a:lnTo>
                  <a:cubicBezTo>
                    <a:pt x="42" y="12779"/>
                    <a:pt x="1" y="12942"/>
                    <a:pt x="42" y="13064"/>
                  </a:cubicBezTo>
                  <a:cubicBezTo>
                    <a:pt x="82" y="13227"/>
                    <a:pt x="204" y="13309"/>
                    <a:pt x="367" y="13309"/>
                  </a:cubicBezTo>
                  <a:lnTo>
                    <a:pt x="65442" y="13309"/>
                  </a:lnTo>
                  <a:cubicBezTo>
                    <a:pt x="65523" y="13309"/>
                    <a:pt x="65605" y="13268"/>
                    <a:pt x="65645" y="13227"/>
                  </a:cubicBezTo>
                  <a:lnTo>
                    <a:pt x="81476" y="611"/>
                  </a:lnTo>
                  <a:cubicBezTo>
                    <a:pt x="81598" y="530"/>
                    <a:pt x="81639" y="367"/>
                    <a:pt x="81598" y="245"/>
                  </a:cubicBezTo>
                  <a:cubicBezTo>
                    <a:pt x="81558" y="82"/>
                    <a:pt x="81436" y="1"/>
                    <a:pt x="8127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4" name="Google Shape;1714;p33"/>
            <p:cNvSpPr/>
            <p:nvPr/>
          </p:nvSpPr>
          <p:spPr>
            <a:xfrm>
              <a:off x="4902700" y="4584475"/>
              <a:ext cx="413100" cy="352825"/>
            </a:xfrm>
            <a:custGeom>
              <a:rect b="b" l="l" r="r" t="t"/>
              <a:pathLst>
                <a:path extrusionOk="0" h="14113" w="16524">
                  <a:moveTo>
                    <a:pt x="16180" y="1"/>
                  </a:moveTo>
                  <a:cubicBezTo>
                    <a:pt x="16104" y="1"/>
                    <a:pt x="16029" y="36"/>
                    <a:pt x="15953" y="86"/>
                  </a:cubicBezTo>
                  <a:lnTo>
                    <a:pt x="122" y="12702"/>
                  </a:lnTo>
                  <a:cubicBezTo>
                    <a:pt x="41" y="12783"/>
                    <a:pt x="0" y="12865"/>
                    <a:pt x="0" y="12987"/>
                  </a:cubicBezTo>
                  <a:lnTo>
                    <a:pt x="0" y="13760"/>
                  </a:lnTo>
                  <a:cubicBezTo>
                    <a:pt x="0" y="13882"/>
                    <a:pt x="82" y="14004"/>
                    <a:pt x="204" y="14086"/>
                  </a:cubicBezTo>
                  <a:cubicBezTo>
                    <a:pt x="254" y="14103"/>
                    <a:pt x="305" y="14113"/>
                    <a:pt x="352" y="14113"/>
                  </a:cubicBezTo>
                  <a:cubicBezTo>
                    <a:pt x="420" y="14113"/>
                    <a:pt x="482" y="14093"/>
                    <a:pt x="529" y="14045"/>
                  </a:cubicBezTo>
                  <a:lnTo>
                    <a:pt x="16360" y="1388"/>
                  </a:lnTo>
                  <a:cubicBezTo>
                    <a:pt x="16442" y="1348"/>
                    <a:pt x="16523" y="1225"/>
                    <a:pt x="16523" y="1144"/>
                  </a:cubicBezTo>
                  <a:lnTo>
                    <a:pt x="16523" y="330"/>
                  </a:lnTo>
                  <a:cubicBezTo>
                    <a:pt x="16523" y="208"/>
                    <a:pt x="16442" y="86"/>
                    <a:pt x="16320" y="45"/>
                  </a:cubicBezTo>
                  <a:cubicBezTo>
                    <a:pt x="16273" y="14"/>
                    <a:pt x="16226" y="1"/>
                    <a:pt x="16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33"/>
            <p:cNvSpPr/>
            <p:nvPr/>
          </p:nvSpPr>
          <p:spPr>
            <a:xfrm>
              <a:off x="3283975" y="4909125"/>
              <a:ext cx="1626875" cy="19375"/>
            </a:xfrm>
            <a:custGeom>
              <a:rect b="b" l="l" r="r" t="t"/>
              <a:pathLst>
                <a:path extrusionOk="0" h="775" w="65075">
                  <a:moveTo>
                    <a:pt x="0" y="1"/>
                  </a:moveTo>
                  <a:lnTo>
                    <a:pt x="0" y="774"/>
                  </a:lnTo>
                  <a:lnTo>
                    <a:pt x="65075" y="774"/>
                  </a:lnTo>
                  <a:lnTo>
                    <a:pt x="650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33"/>
            <p:cNvSpPr/>
            <p:nvPr/>
          </p:nvSpPr>
          <p:spPr>
            <a:xfrm>
              <a:off x="3274800" y="4899975"/>
              <a:ext cx="1645225" cy="37675"/>
            </a:xfrm>
            <a:custGeom>
              <a:rect b="b" l="l" r="r" t="t"/>
              <a:pathLst>
                <a:path extrusionOk="0" h="1507" w="65809">
                  <a:moveTo>
                    <a:pt x="65116" y="693"/>
                  </a:moveTo>
                  <a:lnTo>
                    <a:pt x="65116" y="815"/>
                  </a:lnTo>
                  <a:lnTo>
                    <a:pt x="693" y="81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4" y="41"/>
                    <a:pt x="123" y="123"/>
                  </a:cubicBezTo>
                  <a:cubicBezTo>
                    <a:pt x="42" y="163"/>
                    <a:pt x="1" y="286"/>
                    <a:pt x="1" y="367"/>
                  </a:cubicBezTo>
                  <a:lnTo>
                    <a:pt x="1" y="1140"/>
                  </a:lnTo>
                  <a:cubicBezTo>
                    <a:pt x="1" y="1222"/>
                    <a:pt x="42" y="1344"/>
                    <a:pt x="123" y="1384"/>
                  </a:cubicBezTo>
                  <a:cubicBezTo>
                    <a:pt x="164" y="1466"/>
                    <a:pt x="286" y="1506"/>
                    <a:pt x="367" y="1506"/>
                  </a:cubicBezTo>
                  <a:lnTo>
                    <a:pt x="65442" y="1506"/>
                  </a:lnTo>
                  <a:cubicBezTo>
                    <a:pt x="65523" y="1506"/>
                    <a:pt x="65645" y="1466"/>
                    <a:pt x="65686" y="1384"/>
                  </a:cubicBezTo>
                  <a:cubicBezTo>
                    <a:pt x="65767" y="1344"/>
                    <a:pt x="65808" y="1222"/>
                    <a:pt x="65808" y="1140"/>
                  </a:cubicBezTo>
                  <a:lnTo>
                    <a:pt x="65808" y="367"/>
                  </a:lnTo>
                  <a:cubicBezTo>
                    <a:pt x="65808" y="286"/>
                    <a:pt x="65767" y="163"/>
                    <a:pt x="65686" y="123"/>
                  </a:cubicBezTo>
                  <a:cubicBezTo>
                    <a:pt x="65645" y="41"/>
                    <a:pt x="65523" y="1"/>
                    <a:pt x="6544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33"/>
            <p:cNvSpPr/>
            <p:nvPr/>
          </p:nvSpPr>
          <p:spPr>
            <a:xfrm>
              <a:off x="37530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8" name="Google Shape;1718;p33"/>
            <p:cNvSpPr/>
            <p:nvPr/>
          </p:nvSpPr>
          <p:spPr>
            <a:xfrm>
              <a:off x="38608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9" name="Google Shape;1719;p33"/>
            <p:cNvSpPr/>
            <p:nvPr/>
          </p:nvSpPr>
          <p:spPr>
            <a:xfrm>
              <a:off x="36451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33"/>
            <p:cNvSpPr/>
            <p:nvPr/>
          </p:nvSpPr>
          <p:spPr>
            <a:xfrm>
              <a:off x="36980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45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33"/>
            <p:cNvSpPr/>
            <p:nvPr/>
          </p:nvSpPr>
          <p:spPr>
            <a:xfrm>
              <a:off x="38578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33"/>
            <p:cNvSpPr/>
            <p:nvPr/>
          </p:nvSpPr>
          <p:spPr>
            <a:xfrm>
              <a:off x="37499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05" y="692"/>
                  </a:moveTo>
                  <a:lnTo>
                    <a:pt x="4558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3" name="Google Shape;1723;p33"/>
            <p:cNvSpPr/>
            <p:nvPr/>
          </p:nvSpPr>
          <p:spPr>
            <a:xfrm>
              <a:off x="396767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4" name="Google Shape;1724;p33"/>
            <p:cNvSpPr/>
            <p:nvPr/>
          </p:nvSpPr>
          <p:spPr>
            <a:xfrm>
              <a:off x="450487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33"/>
            <p:cNvSpPr/>
            <p:nvPr/>
          </p:nvSpPr>
          <p:spPr>
            <a:xfrm>
              <a:off x="39646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7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33"/>
            <p:cNvSpPr/>
            <p:nvPr/>
          </p:nvSpPr>
          <p:spPr>
            <a:xfrm>
              <a:off x="40755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33"/>
            <p:cNvSpPr/>
            <p:nvPr/>
          </p:nvSpPr>
          <p:spPr>
            <a:xfrm>
              <a:off x="47195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59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8" name="Google Shape;1728;p33"/>
            <p:cNvSpPr/>
            <p:nvPr/>
          </p:nvSpPr>
          <p:spPr>
            <a:xfrm>
              <a:off x="47724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38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9" name="Google Shape;1729;p33"/>
            <p:cNvSpPr/>
            <p:nvPr/>
          </p:nvSpPr>
          <p:spPr>
            <a:xfrm>
              <a:off x="46127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9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8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0" name="Google Shape;1730;p33"/>
            <p:cNvSpPr/>
            <p:nvPr/>
          </p:nvSpPr>
          <p:spPr>
            <a:xfrm>
              <a:off x="43980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46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43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41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1" name="Google Shape;1731;p33"/>
            <p:cNvSpPr/>
            <p:nvPr/>
          </p:nvSpPr>
          <p:spPr>
            <a:xfrm>
              <a:off x="418235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44" y="2361"/>
                    <a:pt x="4884" y="2320"/>
                  </a:cubicBezTo>
                  <a:lnTo>
                    <a:pt x="7001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2" name="Google Shape;1732;p33"/>
            <p:cNvSpPr/>
            <p:nvPr/>
          </p:nvSpPr>
          <p:spPr>
            <a:xfrm>
              <a:off x="42902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80" y="692"/>
                  </a:moveTo>
                  <a:lnTo>
                    <a:pt x="4559" y="1710"/>
                  </a:lnTo>
                  <a:lnTo>
                    <a:pt x="1344" y="1710"/>
                  </a:lnTo>
                  <a:lnTo>
                    <a:pt x="2587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3" name="Google Shape;1733;p33"/>
            <p:cNvSpPr/>
            <p:nvPr/>
          </p:nvSpPr>
          <p:spPr>
            <a:xfrm>
              <a:off x="43950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4" name="Google Shape;1734;p33"/>
            <p:cNvSpPr/>
            <p:nvPr/>
          </p:nvSpPr>
          <p:spPr>
            <a:xfrm>
              <a:off x="455777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5" name="Google Shape;1735;p33"/>
            <p:cNvSpPr/>
            <p:nvPr/>
          </p:nvSpPr>
          <p:spPr>
            <a:xfrm>
              <a:off x="43421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6" name="Google Shape;1736;p33"/>
            <p:cNvSpPr/>
            <p:nvPr/>
          </p:nvSpPr>
          <p:spPr>
            <a:xfrm>
              <a:off x="41274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4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7" name="Google Shape;1737;p33"/>
            <p:cNvSpPr/>
            <p:nvPr/>
          </p:nvSpPr>
          <p:spPr>
            <a:xfrm>
              <a:off x="44499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8" name="Google Shape;1738;p33"/>
            <p:cNvSpPr/>
            <p:nvPr/>
          </p:nvSpPr>
          <p:spPr>
            <a:xfrm>
              <a:off x="407247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9" name="Google Shape;1739;p33"/>
            <p:cNvSpPr/>
            <p:nvPr/>
          </p:nvSpPr>
          <p:spPr>
            <a:xfrm>
              <a:off x="3804900" y="4721925"/>
              <a:ext cx="178050" cy="59050"/>
            </a:xfrm>
            <a:custGeom>
              <a:rect b="b" l="l" r="r" t="t"/>
              <a:pathLst>
                <a:path extrusionOk="0" h="2362" w="7122">
                  <a:moveTo>
                    <a:pt x="5820" y="693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0" name="Google Shape;1740;p33"/>
            <p:cNvSpPr/>
            <p:nvPr/>
          </p:nvSpPr>
          <p:spPr>
            <a:xfrm>
              <a:off x="402057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1" name="Google Shape;1741;p33"/>
            <p:cNvSpPr/>
            <p:nvPr/>
          </p:nvSpPr>
          <p:spPr>
            <a:xfrm>
              <a:off x="39127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2" name="Google Shape;1742;p33"/>
            <p:cNvSpPr/>
            <p:nvPr/>
          </p:nvSpPr>
          <p:spPr>
            <a:xfrm>
              <a:off x="423525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3" name="Google Shape;1743;p33"/>
            <p:cNvSpPr/>
            <p:nvPr/>
          </p:nvSpPr>
          <p:spPr>
            <a:xfrm>
              <a:off x="42871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4" name="Google Shape;1744;p33"/>
            <p:cNvSpPr/>
            <p:nvPr/>
          </p:nvSpPr>
          <p:spPr>
            <a:xfrm>
              <a:off x="482435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59" y="1710"/>
                  </a:lnTo>
                  <a:lnTo>
                    <a:pt x="133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5" name="Google Shape;1745;p33"/>
            <p:cNvSpPr/>
            <p:nvPr/>
          </p:nvSpPr>
          <p:spPr>
            <a:xfrm>
              <a:off x="41803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2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41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6" name="Google Shape;1746;p33"/>
            <p:cNvSpPr/>
            <p:nvPr/>
          </p:nvSpPr>
          <p:spPr>
            <a:xfrm>
              <a:off x="460967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4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33"/>
            <p:cNvSpPr/>
            <p:nvPr/>
          </p:nvSpPr>
          <p:spPr>
            <a:xfrm>
              <a:off x="47175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36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43" y="2320"/>
                  </a:cubicBezTo>
                  <a:lnTo>
                    <a:pt x="6959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33"/>
            <p:cNvSpPr/>
            <p:nvPr/>
          </p:nvSpPr>
          <p:spPr>
            <a:xfrm>
              <a:off x="4664625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0" y="693"/>
                  </a:moveTo>
                  <a:lnTo>
                    <a:pt x="4558" y="1669"/>
                  </a:lnTo>
                  <a:lnTo>
                    <a:pt x="1352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9" name="Google Shape;1749;p33"/>
            <p:cNvSpPr/>
            <p:nvPr/>
          </p:nvSpPr>
          <p:spPr>
            <a:xfrm>
              <a:off x="4501825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820" y="692"/>
                  </a:moveTo>
                  <a:lnTo>
                    <a:pt x="4577" y="1710"/>
                  </a:lnTo>
                  <a:lnTo>
                    <a:pt x="1344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82" y="2157"/>
                  </a:cubicBezTo>
                  <a:cubicBezTo>
                    <a:pt x="123" y="2279"/>
                    <a:pt x="245" y="2402"/>
                    <a:pt x="36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23" y="367"/>
                    <a:pt x="7082" y="245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0" name="Google Shape;1750;p33"/>
            <p:cNvSpPr/>
            <p:nvPr/>
          </p:nvSpPr>
          <p:spPr>
            <a:xfrm>
              <a:off x="423830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80" y="692"/>
                  </a:moveTo>
                  <a:lnTo>
                    <a:pt x="4518" y="1669"/>
                  </a:lnTo>
                  <a:lnTo>
                    <a:pt x="1303" y="1669"/>
                  </a:lnTo>
                  <a:lnTo>
                    <a:pt x="2543" y="692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0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2" y="204"/>
                  </a:cubicBezTo>
                  <a:cubicBezTo>
                    <a:pt x="7001" y="82"/>
                    <a:pt x="687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33"/>
            <p:cNvSpPr/>
            <p:nvPr/>
          </p:nvSpPr>
          <p:spPr>
            <a:xfrm>
              <a:off x="434515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2" name="Google Shape;1752;p33"/>
            <p:cNvSpPr/>
            <p:nvPr/>
          </p:nvSpPr>
          <p:spPr>
            <a:xfrm>
              <a:off x="41304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3" name="Google Shape;1753;p33"/>
            <p:cNvSpPr/>
            <p:nvPr/>
          </p:nvSpPr>
          <p:spPr>
            <a:xfrm>
              <a:off x="445300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4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33"/>
            <p:cNvSpPr/>
            <p:nvPr/>
          </p:nvSpPr>
          <p:spPr>
            <a:xfrm>
              <a:off x="40226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33"/>
            <p:cNvSpPr/>
            <p:nvPr/>
          </p:nvSpPr>
          <p:spPr>
            <a:xfrm>
              <a:off x="3915800" y="4806375"/>
              <a:ext cx="178050" cy="59025"/>
            </a:xfrm>
            <a:custGeom>
              <a:rect b="b" l="l" r="r" t="t"/>
              <a:pathLst>
                <a:path extrusionOk="0" h="2361" w="7122">
                  <a:moveTo>
                    <a:pt x="5779" y="692"/>
                  </a:moveTo>
                  <a:lnTo>
                    <a:pt x="4517" y="1669"/>
                  </a:lnTo>
                  <a:lnTo>
                    <a:pt x="1302" y="1669"/>
                  </a:lnTo>
                  <a:lnTo>
                    <a:pt x="2542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3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6" name="Google Shape;1756;p33"/>
            <p:cNvSpPr/>
            <p:nvPr/>
          </p:nvSpPr>
          <p:spPr>
            <a:xfrm>
              <a:off x="45598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2" y="489"/>
                    <a:pt x="7122" y="367"/>
                    <a:pt x="7082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7" name="Google Shape;1757;p33"/>
            <p:cNvSpPr/>
            <p:nvPr/>
          </p:nvSpPr>
          <p:spPr>
            <a:xfrm>
              <a:off x="3700100" y="4806375"/>
              <a:ext cx="179075" cy="59025"/>
            </a:xfrm>
            <a:custGeom>
              <a:rect b="b" l="l" r="r" t="t"/>
              <a:pathLst>
                <a:path extrusionOk="0" h="2361" w="716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82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407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122" y="489"/>
                    <a:pt x="7163" y="367"/>
                    <a:pt x="7082" y="204"/>
                  </a:cubicBezTo>
                  <a:cubicBezTo>
                    <a:pt x="7041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33"/>
            <p:cNvSpPr/>
            <p:nvPr/>
          </p:nvSpPr>
          <p:spPr>
            <a:xfrm>
              <a:off x="3807950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33"/>
            <p:cNvSpPr/>
            <p:nvPr/>
          </p:nvSpPr>
          <p:spPr>
            <a:xfrm>
              <a:off x="4879300" y="4721925"/>
              <a:ext cx="179075" cy="59050"/>
            </a:xfrm>
            <a:custGeom>
              <a:rect b="b" l="l" r="r" t="t"/>
              <a:pathLst>
                <a:path extrusionOk="0" h="2362" w="7163">
                  <a:moveTo>
                    <a:pt x="5820" y="693"/>
                  </a:moveTo>
                  <a:lnTo>
                    <a:pt x="4558" y="1669"/>
                  </a:lnTo>
                  <a:lnTo>
                    <a:pt x="1378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79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82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63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33"/>
            <p:cNvSpPr/>
            <p:nvPr/>
          </p:nvSpPr>
          <p:spPr>
            <a:xfrm>
              <a:off x="49840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84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1" name="Google Shape;1761;p33"/>
            <p:cNvSpPr/>
            <p:nvPr/>
          </p:nvSpPr>
          <p:spPr>
            <a:xfrm>
              <a:off x="4932200" y="467920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79" y="692"/>
                  </a:moveTo>
                  <a:lnTo>
                    <a:pt x="4558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2"/>
                    <a:pt x="367" y="2402"/>
                  </a:cubicBezTo>
                  <a:lnTo>
                    <a:pt x="4640" y="2402"/>
                  </a:lnTo>
                  <a:cubicBezTo>
                    <a:pt x="4721" y="2402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5"/>
                  </a:cubicBezTo>
                  <a:cubicBezTo>
                    <a:pt x="7041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2" name="Google Shape;1762;p33"/>
            <p:cNvSpPr/>
            <p:nvPr/>
          </p:nvSpPr>
          <p:spPr>
            <a:xfrm>
              <a:off x="35932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360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80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3" name="Google Shape;1763;p33"/>
            <p:cNvSpPr/>
            <p:nvPr/>
          </p:nvSpPr>
          <p:spPr>
            <a:xfrm>
              <a:off x="466767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42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4" name="Google Shape;1764;p33"/>
            <p:cNvSpPr/>
            <p:nvPr/>
          </p:nvSpPr>
          <p:spPr>
            <a:xfrm>
              <a:off x="47755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779" y="692"/>
                  </a:moveTo>
                  <a:lnTo>
                    <a:pt x="4517" y="1669"/>
                  </a:lnTo>
                  <a:lnTo>
                    <a:pt x="1337" y="1669"/>
                  </a:lnTo>
                  <a:lnTo>
                    <a:pt x="2564" y="692"/>
                  </a:lnTo>
                  <a:close/>
                  <a:moveTo>
                    <a:pt x="2442" y="1"/>
                  </a:moveTo>
                  <a:cubicBezTo>
                    <a:pt x="2360" y="1"/>
                    <a:pt x="2279" y="41"/>
                    <a:pt x="2238" y="82"/>
                  </a:cubicBezTo>
                  <a:lnTo>
                    <a:pt x="122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81" y="2280"/>
                    <a:pt x="204" y="2361"/>
                    <a:pt x="366" y="2361"/>
                  </a:cubicBezTo>
                  <a:lnTo>
                    <a:pt x="4639" y="2361"/>
                  </a:lnTo>
                  <a:cubicBezTo>
                    <a:pt x="4721" y="2361"/>
                    <a:pt x="4802" y="2320"/>
                    <a:pt x="4884" y="2280"/>
                  </a:cubicBezTo>
                  <a:lnTo>
                    <a:pt x="6959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00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33"/>
            <p:cNvSpPr/>
            <p:nvPr/>
          </p:nvSpPr>
          <p:spPr>
            <a:xfrm>
              <a:off x="4827400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80" y="692"/>
                  </a:moveTo>
                  <a:lnTo>
                    <a:pt x="4559" y="1710"/>
                  </a:lnTo>
                  <a:lnTo>
                    <a:pt x="1318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402" y="0"/>
                    <a:pt x="2320" y="41"/>
                    <a:pt x="2239" y="82"/>
                  </a:cubicBezTo>
                  <a:lnTo>
                    <a:pt x="163" y="1791"/>
                  </a:lnTo>
                  <a:cubicBezTo>
                    <a:pt x="41" y="1872"/>
                    <a:pt x="1" y="2035"/>
                    <a:pt x="41" y="2157"/>
                  </a:cubicBezTo>
                  <a:cubicBezTo>
                    <a:pt x="82" y="2279"/>
                    <a:pt x="245" y="2401"/>
                    <a:pt x="367" y="2401"/>
                  </a:cubicBezTo>
                  <a:lnTo>
                    <a:pt x="4681" y="2401"/>
                  </a:lnTo>
                  <a:cubicBezTo>
                    <a:pt x="4762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3" y="367"/>
                    <a:pt x="7082" y="244"/>
                  </a:cubicBezTo>
                  <a:cubicBezTo>
                    <a:pt x="7041" y="122"/>
                    <a:pt x="6919" y="0"/>
                    <a:pt x="67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33"/>
            <p:cNvSpPr/>
            <p:nvPr/>
          </p:nvSpPr>
          <p:spPr>
            <a:xfrm>
              <a:off x="3590200" y="472192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6" y="693"/>
                  </a:moveTo>
                  <a:lnTo>
                    <a:pt x="4559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0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33"/>
            <p:cNvSpPr/>
            <p:nvPr/>
          </p:nvSpPr>
          <p:spPr>
            <a:xfrm>
              <a:off x="43400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41" y="204"/>
                  </a:cubicBezTo>
                  <a:cubicBezTo>
                    <a:pt x="7001" y="82"/>
                    <a:pt x="6878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8" name="Google Shape;1768;p33"/>
            <p:cNvSpPr/>
            <p:nvPr/>
          </p:nvSpPr>
          <p:spPr>
            <a:xfrm>
              <a:off x="44468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9" name="Google Shape;1769;p33"/>
            <p:cNvSpPr/>
            <p:nvPr/>
          </p:nvSpPr>
          <p:spPr>
            <a:xfrm>
              <a:off x="42322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33"/>
            <p:cNvSpPr/>
            <p:nvPr/>
          </p:nvSpPr>
          <p:spPr>
            <a:xfrm>
              <a:off x="455472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33"/>
            <p:cNvSpPr/>
            <p:nvPr/>
          </p:nvSpPr>
          <p:spPr>
            <a:xfrm>
              <a:off x="47694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33"/>
            <p:cNvSpPr/>
            <p:nvPr/>
          </p:nvSpPr>
          <p:spPr>
            <a:xfrm>
              <a:off x="46615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3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2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33"/>
            <p:cNvSpPr/>
            <p:nvPr/>
          </p:nvSpPr>
          <p:spPr>
            <a:xfrm>
              <a:off x="41243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4" name="Google Shape;1774;p33"/>
            <p:cNvSpPr/>
            <p:nvPr/>
          </p:nvSpPr>
          <p:spPr>
            <a:xfrm>
              <a:off x="3538325" y="4763650"/>
              <a:ext cx="178075" cy="60050"/>
            </a:xfrm>
            <a:custGeom>
              <a:rect b="b" l="l" r="r" t="t"/>
              <a:pathLst>
                <a:path extrusionOk="0" h="2402" w="7123">
                  <a:moveTo>
                    <a:pt x="5764" y="692"/>
                  </a:moveTo>
                  <a:lnTo>
                    <a:pt x="4518" y="1710"/>
                  </a:lnTo>
                  <a:lnTo>
                    <a:pt x="1303" y="1710"/>
                  </a:lnTo>
                  <a:lnTo>
                    <a:pt x="2564" y="692"/>
                  </a:lnTo>
                  <a:close/>
                  <a:moveTo>
                    <a:pt x="2442" y="0"/>
                  </a:moveTo>
                  <a:cubicBezTo>
                    <a:pt x="2361" y="0"/>
                    <a:pt x="2279" y="41"/>
                    <a:pt x="2239" y="82"/>
                  </a:cubicBezTo>
                  <a:lnTo>
                    <a:pt x="122" y="1791"/>
                  </a:lnTo>
                  <a:cubicBezTo>
                    <a:pt x="41" y="1872"/>
                    <a:pt x="0" y="2035"/>
                    <a:pt x="41" y="2157"/>
                  </a:cubicBezTo>
                  <a:cubicBezTo>
                    <a:pt x="82" y="2279"/>
                    <a:pt x="204" y="2401"/>
                    <a:pt x="367" y="2401"/>
                  </a:cubicBezTo>
                  <a:lnTo>
                    <a:pt x="4640" y="2401"/>
                  </a:lnTo>
                  <a:cubicBezTo>
                    <a:pt x="4721" y="2401"/>
                    <a:pt x="4803" y="2361"/>
                    <a:pt x="4884" y="2320"/>
                  </a:cubicBezTo>
                  <a:lnTo>
                    <a:pt x="6960" y="611"/>
                  </a:lnTo>
                  <a:cubicBezTo>
                    <a:pt x="7082" y="529"/>
                    <a:pt x="7122" y="367"/>
                    <a:pt x="7082" y="244"/>
                  </a:cubicBezTo>
                  <a:cubicBezTo>
                    <a:pt x="7000" y="122"/>
                    <a:pt x="6878" y="0"/>
                    <a:pt x="675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5" name="Google Shape;1775;p33"/>
            <p:cNvSpPr/>
            <p:nvPr/>
          </p:nvSpPr>
          <p:spPr>
            <a:xfrm>
              <a:off x="3642100" y="4679200"/>
              <a:ext cx="179100" cy="60050"/>
            </a:xfrm>
            <a:custGeom>
              <a:rect b="b" l="l" r="r" t="t"/>
              <a:pathLst>
                <a:path extrusionOk="0" h="2402" w="7164">
                  <a:moveTo>
                    <a:pt x="5805" y="692"/>
                  </a:moveTo>
                  <a:lnTo>
                    <a:pt x="4559" y="1710"/>
                  </a:lnTo>
                  <a:lnTo>
                    <a:pt x="1343" y="1710"/>
                  </a:lnTo>
                  <a:lnTo>
                    <a:pt x="2605" y="692"/>
                  </a:lnTo>
                  <a:close/>
                  <a:moveTo>
                    <a:pt x="2483" y="0"/>
                  </a:moveTo>
                  <a:cubicBezTo>
                    <a:pt x="2402" y="0"/>
                    <a:pt x="2320" y="41"/>
                    <a:pt x="2280" y="82"/>
                  </a:cubicBezTo>
                  <a:lnTo>
                    <a:pt x="163" y="1791"/>
                  </a:lnTo>
                  <a:cubicBezTo>
                    <a:pt x="82" y="1872"/>
                    <a:pt x="0" y="2035"/>
                    <a:pt x="82" y="2157"/>
                  </a:cubicBezTo>
                  <a:cubicBezTo>
                    <a:pt x="123" y="2279"/>
                    <a:pt x="245" y="2402"/>
                    <a:pt x="407" y="2402"/>
                  </a:cubicBezTo>
                  <a:lnTo>
                    <a:pt x="4681" y="2402"/>
                  </a:lnTo>
                  <a:cubicBezTo>
                    <a:pt x="4762" y="2402"/>
                    <a:pt x="4843" y="2361"/>
                    <a:pt x="4884" y="2320"/>
                  </a:cubicBezTo>
                  <a:lnTo>
                    <a:pt x="7000" y="611"/>
                  </a:lnTo>
                  <a:cubicBezTo>
                    <a:pt x="7082" y="529"/>
                    <a:pt x="7163" y="367"/>
                    <a:pt x="7082" y="245"/>
                  </a:cubicBezTo>
                  <a:cubicBezTo>
                    <a:pt x="7041" y="122"/>
                    <a:pt x="6919" y="0"/>
                    <a:pt x="67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33"/>
            <p:cNvSpPr/>
            <p:nvPr/>
          </p:nvSpPr>
          <p:spPr>
            <a:xfrm>
              <a:off x="487725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2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4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33"/>
            <p:cNvSpPr/>
            <p:nvPr/>
          </p:nvSpPr>
          <p:spPr>
            <a:xfrm>
              <a:off x="3485425" y="4806375"/>
              <a:ext cx="178075" cy="59025"/>
            </a:xfrm>
            <a:custGeom>
              <a:rect b="b" l="l" r="r" t="t"/>
              <a:pathLst>
                <a:path extrusionOk="0" h="2361" w="7123">
                  <a:moveTo>
                    <a:pt x="5820" y="692"/>
                  </a:moveTo>
                  <a:lnTo>
                    <a:pt x="4558" y="1669"/>
                  </a:lnTo>
                  <a:lnTo>
                    <a:pt x="1343" y="1669"/>
                  </a:lnTo>
                  <a:lnTo>
                    <a:pt x="2583" y="692"/>
                  </a:lnTo>
                  <a:close/>
                  <a:moveTo>
                    <a:pt x="2483" y="1"/>
                  </a:moveTo>
                  <a:cubicBezTo>
                    <a:pt x="2401" y="1"/>
                    <a:pt x="2320" y="41"/>
                    <a:pt x="2238" y="82"/>
                  </a:cubicBezTo>
                  <a:lnTo>
                    <a:pt x="163" y="1751"/>
                  </a:lnTo>
                  <a:cubicBezTo>
                    <a:pt x="41" y="1832"/>
                    <a:pt x="0" y="1995"/>
                    <a:pt x="41" y="2117"/>
                  </a:cubicBezTo>
                  <a:cubicBezTo>
                    <a:pt x="122" y="2280"/>
                    <a:pt x="244" y="2361"/>
                    <a:pt x="366" y="2361"/>
                  </a:cubicBezTo>
                  <a:lnTo>
                    <a:pt x="4680" y="2361"/>
                  </a:lnTo>
                  <a:cubicBezTo>
                    <a:pt x="4762" y="2361"/>
                    <a:pt x="4843" y="2320"/>
                    <a:pt x="4884" y="2280"/>
                  </a:cubicBezTo>
                  <a:lnTo>
                    <a:pt x="7000" y="611"/>
                  </a:lnTo>
                  <a:cubicBezTo>
                    <a:pt x="7081" y="489"/>
                    <a:pt x="7122" y="367"/>
                    <a:pt x="7081" y="204"/>
                  </a:cubicBezTo>
                  <a:cubicBezTo>
                    <a:pt x="7041" y="82"/>
                    <a:pt x="691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33"/>
            <p:cNvSpPr/>
            <p:nvPr/>
          </p:nvSpPr>
          <p:spPr>
            <a:xfrm>
              <a:off x="3695000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6" y="693"/>
                  </a:moveTo>
                  <a:lnTo>
                    <a:pt x="4559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320" y="41"/>
                    <a:pt x="2239" y="82"/>
                  </a:cubicBezTo>
                  <a:lnTo>
                    <a:pt x="164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81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9" name="Google Shape;1779;p33"/>
            <p:cNvSpPr/>
            <p:nvPr/>
          </p:nvSpPr>
          <p:spPr>
            <a:xfrm>
              <a:off x="390967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565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39" y="82"/>
                  </a:cubicBezTo>
                  <a:lnTo>
                    <a:pt x="164" y="1751"/>
                  </a:lnTo>
                  <a:cubicBezTo>
                    <a:pt x="42" y="1832"/>
                    <a:pt x="1" y="1995"/>
                    <a:pt x="42" y="2117"/>
                  </a:cubicBezTo>
                  <a:cubicBezTo>
                    <a:pt x="82" y="2280"/>
                    <a:pt x="245" y="2361"/>
                    <a:pt x="367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41" y="82"/>
                    <a:pt x="6919" y="1"/>
                    <a:pt x="675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0" name="Google Shape;1780;p33"/>
            <p:cNvSpPr/>
            <p:nvPr/>
          </p:nvSpPr>
          <p:spPr>
            <a:xfrm>
              <a:off x="3801825" y="4637475"/>
              <a:ext cx="179100" cy="59050"/>
            </a:xfrm>
            <a:custGeom>
              <a:rect b="b" l="l" r="r" t="t"/>
              <a:pathLst>
                <a:path extrusionOk="0" h="2362" w="7164">
                  <a:moveTo>
                    <a:pt x="5821" y="693"/>
                  </a:moveTo>
                  <a:lnTo>
                    <a:pt x="4581" y="1669"/>
                  </a:lnTo>
                  <a:lnTo>
                    <a:pt x="1344" y="1669"/>
                  </a:lnTo>
                  <a:lnTo>
                    <a:pt x="2606" y="693"/>
                  </a:lnTo>
                  <a:close/>
                  <a:moveTo>
                    <a:pt x="2483" y="1"/>
                  </a:moveTo>
                  <a:cubicBezTo>
                    <a:pt x="2402" y="1"/>
                    <a:pt x="2321" y="41"/>
                    <a:pt x="2280" y="82"/>
                  </a:cubicBezTo>
                  <a:lnTo>
                    <a:pt x="164" y="1751"/>
                  </a:lnTo>
                  <a:cubicBezTo>
                    <a:pt x="82" y="1832"/>
                    <a:pt x="1" y="1995"/>
                    <a:pt x="82" y="2117"/>
                  </a:cubicBezTo>
                  <a:cubicBezTo>
                    <a:pt x="123" y="2280"/>
                    <a:pt x="245" y="2361"/>
                    <a:pt x="408" y="2361"/>
                  </a:cubicBezTo>
                  <a:lnTo>
                    <a:pt x="4681" y="2361"/>
                  </a:lnTo>
                  <a:cubicBezTo>
                    <a:pt x="4762" y="2361"/>
                    <a:pt x="4844" y="2321"/>
                    <a:pt x="4885" y="2280"/>
                  </a:cubicBezTo>
                  <a:lnTo>
                    <a:pt x="7001" y="611"/>
                  </a:lnTo>
                  <a:cubicBezTo>
                    <a:pt x="7123" y="489"/>
                    <a:pt x="7164" y="367"/>
                    <a:pt x="7082" y="204"/>
                  </a:cubicBezTo>
                  <a:cubicBezTo>
                    <a:pt x="7042" y="82"/>
                    <a:pt x="6919" y="1"/>
                    <a:pt x="67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1" name="Google Shape;1781;p33"/>
            <p:cNvSpPr/>
            <p:nvPr/>
          </p:nvSpPr>
          <p:spPr>
            <a:xfrm>
              <a:off x="4017525" y="4637475"/>
              <a:ext cx="178075" cy="59050"/>
            </a:xfrm>
            <a:custGeom>
              <a:rect b="b" l="l" r="r" t="t"/>
              <a:pathLst>
                <a:path extrusionOk="0" h="2362" w="7123">
                  <a:moveTo>
                    <a:pt x="5780" y="693"/>
                  </a:moveTo>
                  <a:lnTo>
                    <a:pt x="4540" y="1669"/>
                  </a:lnTo>
                  <a:lnTo>
                    <a:pt x="1303" y="1669"/>
                  </a:lnTo>
                  <a:lnTo>
                    <a:pt x="2565" y="693"/>
                  </a:lnTo>
                  <a:close/>
                  <a:moveTo>
                    <a:pt x="2443" y="1"/>
                  </a:moveTo>
                  <a:cubicBezTo>
                    <a:pt x="2361" y="1"/>
                    <a:pt x="2280" y="41"/>
                    <a:pt x="2239" y="82"/>
                  </a:cubicBezTo>
                  <a:lnTo>
                    <a:pt x="163" y="1751"/>
                  </a:lnTo>
                  <a:cubicBezTo>
                    <a:pt x="41" y="1832"/>
                    <a:pt x="1" y="1995"/>
                    <a:pt x="41" y="2117"/>
                  </a:cubicBezTo>
                  <a:cubicBezTo>
                    <a:pt x="82" y="2280"/>
                    <a:pt x="204" y="2361"/>
                    <a:pt x="367" y="2361"/>
                  </a:cubicBezTo>
                  <a:lnTo>
                    <a:pt x="4640" y="2361"/>
                  </a:lnTo>
                  <a:cubicBezTo>
                    <a:pt x="4722" y="2361"/>
                    <a:pt x="4803" y="2321"/>
                    <a:pt x="4884" y="2280"/>
                  </a:cubicBezTo>
                  <a:lnTo>
                    <a:pt x="6960" y="611"/>
                  </a:lnTo>
                  <a:cubicBezTo>
                    <a:pt x="7082" y="489"/>
                    <a:pt x="7123" y="367"/>
                    <a:pt x="7082" y="204"/>
                  </a:cubicBezTo>
                  <a:cubicBezTo>
                    <a:pt x="7001" y="82"/>
                    <a:pt x="6879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33"/>
            <p:cNvSpPr/>
            <p:nvPr/>
          </p:nvSpPr>
          <p:spPr>
            <a:xfrm>
              <a:off x="4791800" y="4478775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7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2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5" y="2890"/>
                    <a:pt x="23116" y="2849"/>
                  </a:cubicBezTo>
                  <a:lnTo>
                    <a:pt x="26006" y="651"/>
                  </a:lnTo>
                  <a:cubicBezTo>
                    <a:pt x="26290" y="448"/>
                    <a:pt x="26128" y="0"/>
                    <a:pt x="2580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33"/>
            <p:cNvSpPr/>
            <p:nvPr/>
          </p:nvSpPr>
          <p:spPr>
            <a:xfrm>
              <a:off x="4786700" y="4470625"/>
              <a:ext cx="667450" cy="89550"/>
            </a:xfrm>
            <a:custGeom>
              <a:rect b="b" l="l" r="r" t="t"/>
              <a:pathLst>
                <a:path extrusionOk="0" h="3582" w="26698">
                  <a:moveTo>
                    <a:pt x="26006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47" y="41"/>
                  </a:lnTo>
                  <a:lnTo>
                    <a:pt x="5006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1" y="3256"/>
                    <a:pt x="163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79" y="3582"/>
                    <a:pt x="23442" y="3541"/>
                    <a:pt x="23524" y="3460"/>
                  </a:cubicBezTo>
                  <a:lnTo>
                    <a:pt x="23564" y="3460"/>
                  </a:ln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7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33"/>
            <p:cNvSpPr/>
            <p:nvPr/>
          </p:nvSpPr>
          <p:spPr>
            <a:xfrm>
              <a:off x="5097025" y="4128775"/>
              <a:ext cx="102775" cy="392750"/>
            </a:xfrm>
            <a:custGeom>
              <a:rect b="b" l="l" r="r" t="t"/>
              <a:pathLst>
                <a:path extrusionOk="0" h="15710" w="4111">
                  <a:moveTo>
                    <a:pt x="0" y="0"/>
                  </a:moveTo>
                  <a:lnTo>
                    <a:pt x="0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5" name="Google Shape;1785;p33"/>
            <p:cNvSpPr/>
            <p:nvPr/>
          </p:nvSpPr>
          <p:spPr>
            <a:xfrm>
              <a:off x="5088875" y="4119600"/>
              <a:ext cx="120075" cy="410050"/>
            </a:xfrm>
            <a:custGeom>
              <a:rect b="b" l="l" r="r" t="t"/>
              <a:pathLst>
                <a:path extrusionOk="0" h="16402" w="4803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1" y="16239"/>
                    <a:pt x="82" y="16320"/>
                  </a:cubicBezTo>
                  <a:cubicBezTo>
                    <a:pt x="164" y="16361"/>
                    <a:pt x="245" y="16402"/>
                    <a:pt x="326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2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2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6" name="Google Shape;1786;p33"/>
            <p:cNvSpPr/>
            <p:nvPr/>
          </p:nvSpPr>
          <p:spPr>
            <a:xfrm>
              <a:off x="5080750" y="4128775"/>
              <a:ext cx="135325" cy="284900"/>
            </a:xfrm>
            <a:custGeom>
              <a:rect b="b" l="l" r="r" t="t"/>
              <a:pathLst>
                <a:path extrusionOk="0" h="11396" w="5413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33"/>
            <p:cNvSpPr/>
            <p:nvPr/>
          </p:nvSpPr>
          <p:spPr>
            <a:xfrm>
              <a:off x="5072600" y="4119600"/>
              <a:ext cx="152650" cy="302200"/>
            </a:xfrm>
            <a:custGeom>
              <a:rect b="b" l="l" r="r" t="t"/>
              <a:pathLst>
                <a:path extrusionOk="0" h="12088" w="6106">
                  <a:moveTo>
                    <a:pt x="5413" y="693"/>
                  </a:moveTo>
                  <a:lnTo>
                    <a:pt x="5413" y="11437"/>
                  </a:lnTo>
                  <a:lnTo>
                    <a:pt x="652" y="11437"/>
                  </a:lnTo>
                  <a:lnTo>
                    <a:pt x="652" y="693"/>
                  </a:lnTo>
                  <a:close/>
                  <a:moveTo>
                    <a:pt x="326" y="1"/>
                  </a:moveTo>
                  <a:cubicBezTo>
                    <a:pt x="245" y="1"/>
                    <a:pt x="163" y="42"/>
                    <a:pt x="82" y="123"/>
                  </a:cubicBezTo>
                  <a:cubicBezTo>
                    <a:pt x="41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1" y="11925"/>
                    <a:pt x="82" y="12007"/>
                  </a:cubicBezTo>
                  <a:cubicBezTo>
                    <a:pt x="163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20" y="12088"/>
                    <a:pt x="5942" y="12088"/>
                    <a:pt x="5983" y="12007"/>
                  </a:cubicBezTo>
                  <a:cubicBezTo>
                    <a:pt x="6064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4" y="164"/>
                    <a:pt x="5983" y="123"/>
                  </a:cubicBezTo>
                  <a:cubicBezTo>
                    <a:pt x="5942" y="42"/>
                    <a:pt x="5820" y="1"/>
                    <a:pt x="573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8" name="Google Shape;1788;p33"/>
            <p:cNvSpPr/>
            <p:nvPr/>
          </p:nvSpPr>
          <p:spPr>
            <a:xfrm>
              <a:off x="4319700" y="2821375"/>
              <a:ext cx="1707275" cy="1335900"/>
            </a:xfrm>
            <a:custGeom>
              <a:rect b="b" l="l" r="r" t="t"/>
              <a:pathLst>
                <a:path extrusionOk="0" h="53436" w="68291">
                  <a:moveTo>
                    <a:pt x="1" y="0"/>
                  </a:moveTo>
                  <a:lnTo>
                    <a:pt x="1" y="53436"/>
                  </a:lnTo>
                  <a:lnTo>
                    <a:pt x="68290" y="53436"/>
                  </a:lnTo>
                  <a:lnTo>
                    <a:pt x="6829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9" name="Google Shape;1789;p33"/>
            <p:cNvSpPr/>
            <p:nvPr/>
          </p:nvSpPr>
          <p:spPr>
            <a:xfrm>
              <a:off x="4310550" y="2813225"/>
              <a:ext cx="1724550" cy="1352200"/>
            </a:xfrm>
            <a:custGeom>
              <a:rect b="b" l="l" r="r" t="t"/>
              <a:pathLst>
                <a:path extrusionOk="0" h="54088" w="68982">
                  <a:moveTo>
                    <a:pt x="68290" y="693"/>
                  </a:moveTo>
                  <a:lnTo>
                    <a:pt x="68290" y="53395"/>
                  </a:lnTo>
                  <a:lnTo>
                    <a:pt x="692" y="53395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1"/>
                    <a:pt x="123" y="82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53762"/>
                  </a:lnTo>
                  <a:cubicBezTo>
                    <a:pt x="0" y="53843"/>
                    <a:pt x="41" y="53924"/>
                    <a:pt x="123" y="54006"/>
                  </a:cubicBezTo>
                  <a:cubicBezTo>
                    <a:pt x="163" y="54047"/>
                    <a:pt x="245" y="54087"/>
                    <a:pt x="367" y="54087"/>
                  </a:cubicBezTo>
                  <a:lnTo>
                    <a:pt x="68656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1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1" y="163"/>
                    <a:pt x="68901" y="82"/>
                  </a:cubicBezTo>
                  <a:cubicBezTo>
                    <a:pt x="68819" y="41"/>
                    <a:pt x="68738" y="1"/>
                    <a:pt x="686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33"/>
            <p:cNvSpPr/>
            <p:nvPr/>
          </p:nvSpPr>
          <p:spPr>
            <a:xfrm>
              <a:off x="4410250" y="2892600"/>
              <a:ext cx="1525150" cy="1193450"/>
            </a:xfrm>
            <a:custGeom>
              <a:rect b="b" l="l" r="r" t="t"/>
              <a:pathLst>
                <a:path extrusionOk="0" h="47738" w="61006">
                  <a:moveTo>
                    <a:pt x="1" y="0"/>
                  </a:moveTo>
                  <a:lnTo>
                    <a:pt x="1" y="47738"/>
                  </a:lnTo>
                  <a:lnTo>
                    <a:pt x="61006" y="47738"/>
                  </a:lnTo>
                  <a:lnTo>
                    <a:pt x="61006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33"/>
            <p:cNvSpPr/>
            <p:nvPr/>
          </p:nvSpPr>
          <p:spPr>
            <a:xfrm>
              <a:off x="4402125" y="2884450"/>
              <a:ext cx="1541425" cy="1209750"/>
            </a:xfrm>
            <a:custGeom>
              <a:rect b="b" l="l" r="r" t="t"/>
              <a:pathLst>
                <a:path extrusionOk="0" h="48390" w="61657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4" y="0"/>
                    <a:pt x="163" y="41"/>
                    <a:pt x="122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2" y="48267"/>
                  </a:cubicBezTo>
                  <a:cubicBezTo>
                    <a:pt x="163" y="48349"/>
                    <a:pt x="244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3" y="48349"/>
                    <a:pt x="61575" y="48267"/>
                  </a:cubicBezTo>
                  <a:cubicBezTo>
                    <a:pt x="61616" y="48227"/>
                    <a:pt x="61656" y="48145"/>
                    <a:pt x="61656" y="48064"/>
                  </a:cubicBezTo>
                  <a:lnTo>
                    <a:pt x="61656" y="326"/>
                  </a:lnTo>
                  <a:cubicBezTo>
                    <a:pt x="61656" y="245"/>
                    <a:pt x="61616" y="163"/>
                    <a:pt x="61575" y="123"/>
                  </a:cubicBezTo>
                  <a:cubicBezTo>
                    <a:pt x="61493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33"/>
            <p:cNvSpPr/>
            <p:nvPr/>
          </p:nvSpPr>
          <p:spPr>
            <a:xfrm>
              <a:off x="4506925" y="2953625"/>
              <a:ext cx="534150" cy="335775"/>
            </a:xfrm>
            <a:custGeom>
              <a:rect b="b" l="l" r="r" t="t"/>
              <a:pathLst>
                <a:path extrusionOk="0" h="13431" w="21366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3" y="856"/>
                  </a:lnTo>
                  <a:cubicBezTo>
                    <a:pt x="2157" y="856"/>
                    <a:pt x="2320" y="693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89"/>
                  </a:cubicBezTo>
                  <a:cubicBezTo>
                    <a:pt x="9157" y="733"/>
                    <a:pt x="932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80"/>
                  </a:cubicBezTo>
                  <a:cubicBezTo>
                    <a:pt x="2320" y="2036"/>
                    <a:pt x="2157" y="1873"/>
                    <a:pt x="1953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74"/>
                    <a:pt x="2320" y="4071"/>
                  </a:cubicBezTo>
                  <a:cubicBezTo>
                    <a:pt x="2320" y="3867"/>
                    <a:pt x="2157" y="3664"/>
                    <a:pt x="1953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20" y="3623"/>
                    <a:pt x="9157" y="3826"/>
                    <a:pt x="9157" y="4071"/>
                  </a:cubicBezTo>
                  <a:cubicBezTo>
                    <a:pt x="9157" y="4315"/>
                    <a:pt x="932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3" y="6228"/>
                  </a:lnTo>
                  <a:cubicBezTo>
                    <a:pt x="2157" y="6228"/>
                    <a:pt x="2320" y="6065"/>
                    <a:pt x="2320" y="5861"/>
                  </a:cubicBezTo>
                  <a:cubicBezTo>
                    <a:pt x="2320" y="5658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3" y="8059"/>
                  </a:lnTo>
                  <a:cubicBezTo>
                    <a:pt x="2157" y="8059"/>
                    <a:pt x="2320" y="7855"/>
                    <a:pt x="2320" y="7652"/>
                  </a:cubicBezTo>
                  <a:cubicBezTo>
                    <a:pt x="2320" y="7448"/>
                    <a:pt x="2157" y="7286"/>
                    <a:pt x="1953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7" y="9687"/>
                    <a:pt x="14651" y="9483"/>
                    <a:pt x="14651" y="9239"/>
                  </a:cubicBezTo>
                  <a:cubicBezTo>
                    <a:pt x="14651" y="8995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0" y="9687"/>
                    <a:pt x="15994" y="9483"/>
                    <a:pt x="15994" y="9239"/>
                  </a:cubicBezTo>
                  <a:cubicBezTo>
                    <a:pt x="15994" y="8995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3" y="9687"/>
                    <a:pt x="17337" y="9483"/>
                    <a:pt x="17337" y="9239"/>
                  </a:cubicBezTo>
                  <a:cubicBezTo>
                    <a:pt x="17337" y="8995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6" y="9687"/>
                    <a:pt x="18680" y="9483"/>
                    <a:pt x="18680" y="9239"/>
                  </a:cubicBezTo>
                  <a:cubicBezTo>
                    <a:pt x="18680" y="8995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19" y="9687"/>
                    <a:pt x="20023" y="9483"/>
                    <a:pt x="20023" y="9239"/>
                  </a:cubicBezTo>
                  <a:cubicBezTo>
                    <a:pt x="20023" y="8995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2" y="9687"/>
                    <a:pt x="21366" y="9483"/>
                    <a:pt x="21366" y="9239"/>
                  </a:cubicBezTo>
                  <a:cubicBezTo>
                    <a:pt x="21366" y="8995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3" y="9850"/>
                  </a:lnTo>
                  <a:cubicBezTo>
                    <a:pt x="2157" y="9850"/>
                    <a:pt x="2320" y="9646"/>
                    <a:pt x="2320" y="9443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28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8"/>
                    <a:pt x="2320" y="11233"/>
                  </a:cubicBezTo>
                  <a:cubicBezTo>
                    <a:pt x="2320" y="11030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7" y="13390"/>
                    <a:pt x="14651" y="13187"/>
                    <a:pt x="14651" y="12943"/>
                  </a:cubicBezTo>
                  <a:cubicBezTo>
                    <a:pt x="14651" y="12698"/>
                    <a:pt x="14447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0" y="13390"/>
                    <a:pt x="15994" y="13187"/>
                    <a:pt x="15994" y="12943"/>
                  </a:cubicBezTo>
                  <a:cubicBezTo>
                    <a:pt x="15994" y="12698"/>
                    <a:pt x="15790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3" y="13390"/>
                    <a:pt x="17337" y="13187"/>
                    <a:pt x="17337" y="12943"/>
                  </a:cubicBezTo>
                  <a:cubicBezTo>
                    <a:pt x="17337" y="12698"/>
                    <a:pt x="17133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6" y="13390"/>
                    <a:pt x="18680" y="13187"/>
                    <a:pt x="18680" y="12943"/>
                  </a:cubicBezTo>
                  <a:cubicBezTo>
                    <a:pt x="18680" y="12698"/>
                    <a:pt x="18476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19" y="13390"/>
                    <a:pt x="20023" y="13187"/>
                    <a:pt x="20023" y="12943"/>
                  </a:cubicBezTo>
                  <a:cubicBezTo>
                    <a:pt x="20023" y="12698"/>
                    <a:pt x="19819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2" y="13390"/>
                    <a:pt x="21366" y="13187"/>
                    <a:pt x="21366" y="12943"/>
                  </a:cubicBezTo>
                  <a:cubicBezTo>
                    <a:pt x="21366" y="12698"/>
                    <a:pt x="21162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3" y="13431"/>
                  </a:lnTo>
                  <a:cubicBezTo>
                    <a:pt x="2157" y="13431"/>
                    <a:pt x="2320" y="13268"/>
                    <a:pt x="2320" y="13065"/>
                  </a:cubicBezTo>
                  <a:cubicBezTo>
                    <a:pt x="2320" y="12821"/>
                    <a:pt x="2157" y="12658"/>
                    <a:pt x="1953" y="12658"/>
                  </a:cubicBezTo>
                  <a:close/>
                  <a:moveTo>
                    <a:pt x="8628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28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3" name="Google Shape;1793;p33"/>
            <p:cNvSpPr/>
            <p:nvPr/>
          </p:nvSpPr>
          <p:spPr>
            <a:xfrm>
              <a:off x="4506925" y="3313800"/>
              <a:ext cx="534150" cy="334775"/>
            </a:xfrm>
            <a:custGeom>
              <a:rect b="b" l="l" r="r" t="t"/>
              <a:pathLst>
                <a:path extrusionOk="0" h="13391" w="21366">
                  <a:moveTo>
                    <a:pt x="366" y="41"/>
                  </a:moveTo>
                  <a:cubicBezTo>
                    <a:pt x="163" y="41"/>
                    <a:pt x="0" y="204"/>
                    <a:pt x="0" y="448"/>
                  </a:cubicBezTo>
                  <a:cubicBezTo>
                    <a:pt x="0" y="652"/>
                    <a:pt x="163" y="815"/>
                    <a:pt x="366" y="815"/>
                  </a:cubicBezTo>
                  <a:lnTo>
                    <a:pt x="1953" y="815"/>
                  </a:lnTo>
                  <a:cubicBezTo>
                    <a:pt x="2157" y="815"/>
                    <a:pt x="2320" y="652"/>
                    <a:pt x="2320" y="448"/>
                  </a:cubicBezTo>
                  <a:cubicBezTo>
                    <a:pt x="2320" y="204"/>
                    <a:pt x="2157" y="41"/>
                    <a:pt x="1953" y="41"/>
                  </a:cubicBezTo>
                  <a:close/>
                  <a:moveTo>
                    <a:pt x="3703" y="41"/>
                  </a:moveTo>
                  <a:cubicBezTo>
                    <a:pt x="3500" y="41"/>
                    <a:pt x="3337" y="204"/>
                    <a:pt x="3337" y="448"/>
                  </a:cubicBezTo>
                  <a:cubicBezTo>
                    <a:pt x="3337" y="652"/>
                    <a:pt x="3500" y="815"/>
                    <a:pt x="3703" y="815"/>
                  </a:cubicBezTo>
                  <a:lnTo>
                    <a:pt x="7814" y="815"/>
                  </a:lnTo>
                  <a:cubicBezTo>
                    <a:pt x="8058" y="815"/>
                    <a:pt x="8221" y="652"/>
                    <a:pt x="8221" y="448"/>
                  </a:cubicBezTo>
                  <a:cubicBezTo>
                    <a:pt x="8221" y="204"/>
                    <a:pt x="8058" y="41"/>
                    <a:pt x="7814" y="41"/>
                  </a:cubicBezTo>
                  <a:close/>
                  <a:moveTo>
                    <a:pt x="9605" y="1"/>
                  </a:moveTo>
                  <a:cubicBezTo>
                    <a:pt x="9320" y="1"/>
                    <a:pt x="9157" y="204"/>
                    <a:pt x="9157" y="448"/>
                  </a:cubicBezTo>
                  <a:cubicBezTo>
                    <a:pt x="9157" y="693"/>
                    <a:pt x="9320" y="896"/>
                    <a:pt x="9605" y="896"/>
                  </a:cubicBezTo>
                  <a:cubicBezTo>
                    <a:pt x="9849" y="896"/>
                    <a:pt x="10052" y="693"/>
                    <a:pt x="10052" y="448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48"/>
                  </a:cubicBezTo>
                  <a:cubicBezTo>
                    <a:pt x="10500" y="693"/>
                    <a:pt x="10703" y="896"/>
                    <a:pt x="10948" y="896"/>
                  </a:cubicBezTo>
                  <a:cubicBezTo>
                    <a:pt x="11192" y="896"/>
                    <a:pt x="11395" y="693"/>
                    <a:pt x="11395" y="448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48"/>
                  </a:cubicBezTo>
                  <a:cubicBezTo>
                    <a:pt x="11843" y="693"/>
                    <a:pt x="12046" y="896"/>
                    <a:pt x="12291" y="896"/>
                  </a:cubicBezTo>
                  <a:cubicBezTo>
                    <a:pt x="12535" y="896"/>
                    <a:pt x="12738" y="693"/>
                    <a:pt x="12738" y="448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48"/>
                  </a:cubicBezTo>
                  <a:cubicBezTo>
                    <a:pt x="13186" y="693"/>
                    <a:pt x="13389" y="896"/>
                    <a:pt x="13634" y="896"/>
                  </a:cubicBezTo>
                  <a:cubicBezTo>
                    <a:pt x="13878" y="896"/>
                    <a:pt x="14081" y="693"/>
                    <a:pt x="14081" y="448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48"/>
                  </a:cubicBezTo>
                  <a:cubicBezTo>
                    <a:pt x="14529" y="693"/>
                    <a:pt x="14732" y="896"/>
                    <a:pt x="14977" y="896"/>
                  </a:cubicBezTo>
                  <a:cubicBezTo>
                    <a:pt x="15221" y="896"/>
                    <a:pt x="15424" y="693"/>
                    <a:pt x="15424" y="448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48"/>
                  </a:cubicBezTo>
                  <a:cubicBezTo>
                    <a:pt x="15872" y="693"/>
                    <a:pt x="16075" y="896"/>
                    <a:pt x="16320" y="896"/>
                  </a:cubicBezTo>
                  <a:cubicBezTo>
                    <a:pt x="16564" y="896"/>
                    <a:pt x="16767" y="693"/>
                    <a:pt x="16767" y="448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32"/>
                  </a:moveTo>
                  <a:cubicBezTo>
                    <a:pt x="163" y="1832"/>
                    <a:pt x="0" y="2036"/>
                    <a:pt x="0" y="2239"/>
                  </a:cubicBezTo>
                  <a:cubicBezTo>
                    <a:pt x="0" y="2443"/>
                    <a:pt x="163" y="2605"/>
                    <a:pt x="366" y="2605"/>
                  </a:cubicBezTo>
                  <a:lnTo>
                    <a:pt x="1953" y="2605"/>
                  </a:lnTo>
                  <a:cubicBezTo>
                    <a:pt x="2157" y="2605"/>
                    <a:pt x="2320" y="2443"/>
                    <a:pt x="2320" y="2239"/>
                  </a:cubicBezTo>
                  <a:cubicBezTo>
                    <a:pt x="2320" y="2036"/>
                    <a:pt x="2157" y="1832"/>
                    <a:pt x="1953" y="1832"/>
                  </a:cubicBezTo>
                  <a:close/>
                  <a:moveTo>
                    <a:pt x="3703" y="1832"/>
                  </a:moveTo>
                  <a:cubicBezTo>
                    <a:pt x="3500" y="1832"/>
                    <a:pt x="3337" y="2036"/>
                    <a:pt x="3337" y="2239"/>
                  </a:cubicBezTo>
                  <a:cubicBezTo>
                    <a:pt x="3337" y="2443"/>
                    <a:pt x="3500" y="2605"/>
                    <a:pt x="3703" y="2605"/>
                  </a:cubicBezTo>
                  <a:lnTo>
                    <a:pt x="7814" y="2605"/>
                  </a:lnTo>
                  <a:cubicBezTo>
                    <a:pt x="8058" y="2605"/>
                    <a:pt x="8221" y="2443"/>
                    <a:pt x="8221" y="2239"/>
                  </a:cubicBezTo>
                  <a:cubicBezTo>
                    <a:pt x="8221" y="2036"/>
                    <a:pt x="8058" y="1832"/>
                    <a:pt x="7814" y="183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30"/>
                  </a:cubicBezTo>
                  <a:cubicBezTo>
                    <a:pt x="0" y="4233"/>
                    <a:pt x="163" y="4437"/>
                    <a:pt x="366" y="4437"/>
                  </a:cubicBezTo>
                  <a:lnTo>
                    <a:pt x="1953" y="4437"/>
                  </a:lnTo>
                  <a:cubicBezTo>
                    <a:pt x="2157" y="4437"/>
                    <a:pt x="2320" y="4233"/>
                    <a:pt x="2320" y="4030"/>
                  </a:cubicBezTo>
                  <a:cubicBezTo>
                    <a:pt x="2320" y="3826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30"/>
                  </a:cubicBezTo>
                  <a:cubicBezTo>
                    <a:pt x="3337" y="4233"/>
                    <a:pt x="3500" y="4437"/>
                    <a:pt x="3703" y="4437"/>
                  </a:cubicBezTo>
                  <a:lnTo>
                    <a:pt x="7814" y="4437"/>
                  </a:lnTo>
                  <a:cubicBezTo>
                    <a:pt x="8058" y="4437"/>
                    <a:pt x="8221" y="4233"/>
                    <a:pt x="8221" y="403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582"/>
                  </a:moveTo>
                  <a:cubicBezTo>
                    <a:pt x="9320" y="3582"/>
                    <a:pt x="9157" y="3786"/>
                    <a:pt x="9157" y="4030"/>
                  </a:cubicBezTo>
                  <a:cubicBezTo>
                    <a:pt x="9157" y="4274"/>
                    <a:pt x="9320" y="4477"/>
                    <a:pt x="9605" y="4477"/>
                  </a:cubicBezTo>
                  <a:cubicBezTo>
                    <a:pt x="9849" y="4477"/>
                    <a:pt x="10052" y="4274"/>
                    <a:pt x="10052" y="4030"/>
                  </a:cubicBezTo>
                  <a:cubicBezTo>
                    <a:pt x="10052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3" y="3582"/>
                    <a:pt x="10500" y="3786"/>
                    <a:pt x="10500" y="4030"/>
                  </a:cubicBezTo>
                  <a:cubicBezTo>
                    <a:pt x="10500" y="4274"/>
                    <a:pt x="10703" y="4477"/>
                    <a:pt x="10948" y="4477"/>
                  </a:cubicBezTo>
                  <a:cubicBezTo>
                    <a:pt x="11192" y="4477"/>
                    <a:pt x="11395" y="4274"/>
                    <a:pt x="11395" y="4030"/>
                  </a:cubicBezTo>
                  <a:cubicBezTo>
                    <a:pt x="11395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6" y="3582"/>
                    <a:pt x="11843" y="3786"/>
                    <a:pt x="11843" y="4030"/>
                  </a:cubicBezTo>
                  <a:cubicBezTo>
                    <a:pt x="11843" y="4274"/>
                    <a:pt x="12046" y="4477"/>
                    <a:pt x="12291" y="4477"/>
                  </a:cubicBezTo>
                  <a:cubicBezTo>
                    <a:pt x="12535" y="4477"/>
                    <a:pt x="12738" y="4274"/>
                    <a:pt x="12738" y="4030"/>
                  </a:cubicBezTo>
                  <a:cubicBezTo>
                    <a:pt x="12738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89" y="3582"/>
                    <a:pt x="13186" y="3786"/>
                    <a:pt x="13186" y="4030"/>
                  </a:cubicBezTo>
                  <a:cubicBezTo>
                    <a:pt x="13186" y="4274"/>
                    <a:pt x="13389" y="4477"/>
                    <a:pt x="13634" y="4477"/>
                  </a:cubicBezTo>
                  <a:cubicBezTo>
                    <a:pt x="13878" y="4477"/>
                    <a:pt x="14081" y="4274"/>
                    <a:pt x="14081" y="4030"/>
                  </a:cubicBezTo>
                  <a:cubicBezTo>
                    <a:pt x="14081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2" y="3582"/>
                    <a:pt x="14529" y="3786"/>
                    <a:pt x="14529" y="4030"/>
                  </a:cubicBezTo>
                  <a:cubicBezTo>
                    <a:pt x="14529" y="4274"/>
                    <a:pt x="14732" y="4477"/>
                    <a:pt x="14977" y="4477"/>
                  </a:cubicBezTo>
                  <a:cubicBezTo>
                    <a:pt x="15221" y="4477"/>
                    <a:pt x="15424" y="4274"/>
                    <a:pt x="15424" y="4030"/>
                  </a:cubicBezTo>
                  <a:cubicBezTo>
                    <a:pt x="15424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5" y="3582"/>
                    <a:pt x="15872" y="3786"/>
                    <a:pt x="15872" y="4030"/>
                  </a:cubicBezTo>
                  <a:cubicBezTo>
                    <a:pt x="15872" y="4274"/>
                    <a:pt x="16075" y="4477"/>
                    <a:pt x="16320" y="4477"/>
                  </a:cubicBezTo>
                  <a:cubicBezTo>
                    <a:pt x="16564" y="4477"/>
                    <a:pt x="16767" y="4274"/>
                    <a:pt x="16767" y="4030"/>
                  </a:cubicBezTo>
                  <a:cubicBezTo>
                    <a:pt x="16767" y="3786"/>
                    <a:pt x="16564" y="3582"/>
                    <a:pt x="16320" y="358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20"/>
                  </a:cubicBezTo>
                  <a:cubicBezTo>
                    <a:pt x="0" y="602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24"/>
                    <a:pt x="2320" y="5820"/>
                  </a:cubicBezTo>
                  <a:cubicBezTo>
                    <a:pt x="2320" y="561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20"/>
                  </a:cubicBezTo>
                  <a:cubicBezTo>
                    <a:pt x="3337" y="602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24"/>
                    <a:pt x="8221" y="5820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6" y="7245"/>
                  </a:moveTo>
                  <a:cubicBezTo>
                    <a:pt x="163" y="7245"/>
                    <a:pt x="0" y="7408"/>
                    <a:pt x="0" y="761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3" y="8018"/>
                  </a:lnTo>
                  <a:cubicBezTo>
                    <a:pt x="2157" y="8018"/>
                    <a:pt x="2320" y="7855"/>
                    <a:pt x="2320" y="7611"/>
                  </a:cubicBezTo>
                  <a:cubicBezTo>
                    <a:pt x="2320" y="7408"/>
                    <a:pt x="2157" y="7245"/>
                    <a:pt x="1953" y="7245"/>
                  </a:cubicBezTo>
                  <a:close/>
                  <a:moveTo>
                    <a:pt x="3703" y="7245"/>
                  </a:moveTo>
                  <a:cubicBezTo>
                    <a:pt x="3500" y="7245"/>
                    <a:pt x="3337" y="7408"/>
                    <a:pt x="3337" y="761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11"/>
                  </a:cubicBezTo>
                  <a:cubicBezTo>
                    <a:pt x="8221" y="7408"/>
                    <a:pt x="8058" y="7245"/>
                    <a:pt x="7814" y="7245"/>
                  </a:cubicBezTo>
                  <a:close/>
                  <a:moveTo>
                    <a:pt x="14203" y="8751"/>
                  </a:moveTo>
                  <a:cubicBezTo>
                    <a:pt x="13959" y="8751"/>
                    <a:pt x="13756" y="8954"/>
                    <a:pt x="13756" y="9198"/>
                  </a:cubicBezTo>
                  <a:cubicBezTo>
                    <a:pt x="13756" y="9442"/>
                    <a:pt x="13959" y="9646"/>
                    <a:pt x="14203" y="9646"/>
                  </a:cubicBezTo>
                  <a:cubicBezTo>
                    <a:pt x="14447" y="9646"/>
                    <a:pt x="14651" y="9442"/>
                    <a:pt x="14651" y="9198"/>
                  </a:cubicBezTo>
                  <a:cubicBezTo>
                    <a:pt x="14651" y="8954"/>
                    <a:pt x="14447" y="8751"/>
                    <a:pt x="14203" y="8751"/>
                  </a:cubicBezTo>
                  <a:close/>
                  <a:moveTo>
                    <a:pt x="15546" y="8751"/>
                  </a:moveTo>
                  <a:cubicBezTo>
                    <a:pt x="15302" y="8751"/>
                    <a:pt x="15099" y="8954"/>
                    <a:pt x="15099" y="9198"/>
                  </a:cubicBezTo>
                  <a:cubicBezTo>
                    <a:pt x="15099" y="9442"/>
                    <a:pt x="15302" y="9646"/>
                    <a:pt x="15546" y="9646"/>
                  </a:cubicBezTo>
                  <a:cubicBezTo>
                    <a:pt x="15790" y="9646"/>
                    <a:pt x="15994" y="9442"/>
                    <a:pt x="15994" y="9198"/>
                  </a:cubicBezTo>
                  <a:cubicBezTo>
                    <a:pt x="15994" y="8954"/>
                    <a:pt x="15790" y="8751"/>
                    <a:pt x="15546" y="8751"/>
                  </a:cubicBezTo>
                  <a:close/>
                  <a:moveTo>
                    <a:pt x="16889" y="8751"/>
                  </a:moveTo>
                  <a:cubicBezTo>
                    <a:pt x="16645" y="8751"/>
                    <a:pt x="16442" y="8954"/>
                    <a:pt x="16442" y="9198"/>
                  </a:cubicBezTo>
                  <a:cubicBezTo>
                    <a:pt x="16442" y="9442"/>
                    <a:pt x="16645" y="9646"/>
                    <a:pt x="16889" y="9646"/>
                  </a:cubicBezTo>
                  <a:cubicBezTo>
                    <a:pt x="17133" y="9646"/>
                    <a:pt x="17337" y="9442"/>
                    <a:pt x="17337" y="9198"/>
                  </a:cubicBezTo>
                  <a:cubicBezTo>
                    <a:pt x="17337" y="8954"/>
                    <a:pt x="17133" y="8751"/>
                    <a:pt x="16889" y="8751"/>
                  </a:cubicBezTo>
                  <a:close/>
                  <a:moveTo>
                    <a:pt x="18232" y="8751"/>
                  </a:moveTo>
                  <a:cubicBezTo>
                    <a:pt x="17988" y="8751"/>
                    <a:pt x="17785" y="8954"/>
                    <a:pt x="17785" y="9198"/>
                  </a:cubicBezTo>
                  <a:cubicBezTo>
                    <a:pt x="17785" y="9442"/>
                    <a:pt x="17988" y="9646"/>
                    <a:pt x="18232" y="9646"/>
                  </a:cubicBezTo>
                  <a:cubicBezTo>
                    <a:pt x="18476" y="9646"/>
                    <a:pt x="18680" y="9442"/>
                    <a:pt x="18680" y="9198"/>
                  </a:cubicBezTo>
                  <a:cubicBezTo>
                    <a:pt x="18680" y="8954"/>
                    <a:pt x="18476" y="8751"/>
                    <a:pt x="18232" y="8751"/>
                  </a:cubicBezTo>
                  <a:close/>
                  <a:moveTo>
                    <a:pt x="19575" y="8751"/>
                  </a:moveTo>
                  <a:cubicBezTo>
                    <a:pt x="19331" y="8751"/>
                    <a:pt x="19128" y="8954"/>
                    <a:pt x="19128" y="9198"/>
                  </a:cubicBezTo>
                  <a:cubicBezTo>
                    <a:pt x="19128" y="9442"/>
                    <a:pt x="19331" y="9646"/>
                    <a:pt x="19575" y="9646"/>
                  </a:cubicBezTo>
                  <a:cubicBezTo>
                    <a:pt x="19819" y="9646"/>
                    <a:pt x="20023" y="9442"/>
                    <a:pt x="20023" y="9198"/>
                  </a:cubicBezTo>
                  <a:cubicBezTo>
                    <a:pt x="20023" y="8954"/>
                    <a:pt x="19819" y="8751"/>
                    <a:pt x="19575" y="8751"/>
                  </a:cubicBezTo>
                  <a:close/>
                  <a:moveTo>
                    <a:pt x="20918" y="8751"/>
                  </a:moveTo>
                  <a:cubicBezTo>
                    <a:pt x="20674" y="8751"/>
                    <a:pt x="20471" y="8954"/>
                    <a:pt x="20471" y="9198"/>
                  </a:cubicBezTo>
                  <a:cubicBezTo>
                    <a:pt x="20471" y="9442"/>
                    <a:pt x="20674" y="9646"/>
                    <a:pt x="20918" y="9646"/>
                  </a:cubicBezTo>
                  <a:cubicBezTo>
                    <a:pt x="21162" y="9646"/>
                    <a:pt x="21366" y="9442"/>
                    <a:pt x="21366" y="9198"/>
                  </a:cubicBezTo>
                  <a:cubicBezTo>
                    <a:pt x="21366" y="8954"/>
                    <a:pt x="21162" y="8751"/>
                    <a:pt x="20918" y="8751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198"/>
                    <a:pt x="0" y="9402"/>
                  </a:cubicBezTo>
                  <a:cubicBezTo>
                    <a:pt x="0" y="9646"/>
                    <a:pt x="163" y="9809"/>
                    <a:pt x="366" y="9809"/>
                  </a:cubicBezTo>
                  <a:lnTo>
                    <a:pt x="1953" y="9809"/>
                  </a:lnTo>
                  <a:cubicBezTo>
                    <a:pt x="2157" y="9809"/>
                    <a:pt x="2320" y="9646"/>
                    <a:pt x="2320" y="9402"/>
                  </a:cubicBezTo>
                  <a:cubicBezTo>
                    <a:pt x="2320" y="9198"/>
                    <a:pt x="2157" y="9035"/>
                    <a:pt x="1953" y="9035"/>
                  </a:cubicBezTo>
                  <a:close/>
                  <a:moveTo>
                    <a:pt x="8628" y="9035"/>
                  </a:moveTo>
                  <a:cubicBezTo>
                    <a:pt x="8424" y="9035"/>
                    <a:pt x="8262" y="9198"/>
                    <a:pt x="8262" y="9402"/>
                  </a:cubicBezTo>
                  <a:cubicBezTo>
                    <a:pt x="8262" y="9646"/>
                    <a:pt x="8424" y="9809"/>
                    <a:pt x="8628" y="9809"/>
                  </a:cubicBezTo>
                  <a:lnTo>
                    <a:pt x="12779" y="9809"/>
                  </a:lnTo>
                  <a:cubicBezTo>
                    <a:pt x="12982" y="9809"/>
                    <a:pt x="13145" y="9646"/>
                    <a:pt x="13145" y="9402"/>
                  </a:cubicBezTo>
                  <a:cubicBezTo>
                    <a:pt x="13145" y="9198"/>
                    <a:pt x="12982" y="9035"/>
                    <a:pt x="12779" y="9035"/>
                  </a:cubicBezTo>
                  <a:close/>
                  <a:moveTo>
                    <a:pt x="366" y="10826"/>
                  </a:moveTo>
                  <a:cubicBezTo>
                    <a:pt x="163" y="10826"/>
                    <a:pt x="0" y="10989"/>
                    <a:pt x="0" y="11233"/>
                  </a:cubicBezTo>
                  <a:cubicBezTo>
                    <a:pt x="0" y="11437"/>
                    <a:pt x="163" y="11599"/>
                    <a:pt x="366" y="11599"/>
                  </a:cubicBezTo>
                  <a:lnTo>
                    <a:pt x="1953" y="11599"/>
                  </a:lnTo>
                  <a:cubicBezTo>
                    <a:pt x="2157" y="11599"/>
                    <a:pt x="2320" y="11437"/>
                    <a:pt x="2320" y="11233"/>
                  </a:cubicBezTo>
                  <a:cubicBezTo>
                    <a:pt x="2320" y="10989"/>
                    <a:pt x="2157" y="10826"/>
                    <a:pt x="1953" y="10826"/>
                  </a:cubicBezTo>
                  <a:close/>
                  <a:moveTo>
                    <a:pt x="8628" y="10826"/>
                  </a:moveTo>
                  <a:cubicBezTo>
                    <a:pt x="8424" y="10826"/>
                    <a:pt x="8262" y="10989"/>
                    <a:pt x="8262" y="11233"/>
                  </a:cubicBezTo>
                  <a:cubicBezTo>
                    <a:pt x="8262" y="11437"/>
                    <a:pt x="8424" y="11599"/>
                    <a:pt x="8628" y="11599"/>
                  </a:cubicBezTo>
                  <a:lnTo>
                    <a:pt x="12779" y="11599"/>
                  </a:lnTo>
                  <a:cubicBezTo>
                    <a:pt x="12982" y="11599"/>
                    <a:pt x="13145" y="11437"/>
                    <a:pt x="13145" y="11233"/>
                  </a:cubicBezTo>
                  <a:cubicBezTo>
                    <a:pt x="13145" y="10989"/>
                    <a:pt x="12982" y="10826"/>
                    <a:pt x="12779" y="1082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8"/>
                    <a:pt x="13756" y="12902"/>
                  </a:cubicBezTo>
                  <a:cubicBezTo>
                    <a:pt x="13756" y="13146"/>
                    <a:pt x="13959" y="13349"/>
                    <a:pt x="14203" y="13349"/>
                  </a:cubicBezTo>
                  <a:cubicBezTo>
                    <a:pt x="14447" y="13349"/>
                    <a:pt x="14651" y="13146"/>
                    <a:pt x="14651" y="12902"/>
                  </a:cubicBezTo>
                  <a:cubicBezTo>
                    <a:pt x="14651" y="12658"/>
                    <a:pt x="14447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8"/>
                    <a:pt x="15099" y="12902"/>
                  </a:cubicBezTo>
                  <a:cubicBezTo>
                    <a:pt x="15099" y="13146"/>
                    <a:pt x="15302" y="13349"/>
                    <a:pt x="15546" y="13349"/>
                  </a:cubicBezTo>
                  <a:cubicBezTo>
                    <a:pt x="15790" y="13349"/>
                    <a:pt x="15994" y="13146"/>
                    <a:pt x="15994" y="12902"/>
                  </a:cubicBezTo>
                  <a:cubicBezTo>
                    <a:pt x="15994" y="12658"/>
                    <a:pt x="15790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8"/>
                    <a:pt x="16442" y="12902"/>
                  </a:cubicBezTo>
                  <a:cubicBezTo>
                    <a:pt x="16442" y="13146"/>
                    <a:pt x="16645" y="13349"/>
                    <a:pt x="16889" y="13349"/>
                  </a:cubicBezTo>
                  <a:cubicBezTo>
                    <a:pt x="17133" y="13349"/>
                    <a:pt x="17337" y="13146"/>
                    <a:pt x="17337" y="12902"/>
                  </a:cubicBezTo>
                  <a:cubicBezTo>
                    <a:pt x="17337" y="12658"/>
                    <a:pt x="17133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8"/>
                    <a:pt x="17785" y="12902"/>
                  </a:cubicBezTo>
                  <a:cubicBezTo>
                    <a:pt x="17785" y="13146"/>
                    <a:pt x="17988" y="13349"/>
                    <a:pt x="18232" y="13349"/>
                  </a:cubicBezTo>
                  <a:cubicBezTo>
                    <a:pt x="18476" y="13349"/>
                    <a:pt x="18680" y="13146"/>
                    <a:pt x="18680" y="12902"/>
                  </a:cubicBezTo>
                  <a:cubicBezTo>
                    <a:pt x="18680" y="12658"/>
                    <a:pt x="18476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8"/>
                    <a:pt x="19128" y="12902"/>
                  </a:cubicBezTo>
                  <a:cubicBezTo>
                    <a:pt x="19128" y="13146"/>
                    <a:pt x="19331" y="13349"/>
                    <a:pt x="19575" y="13349"/>
                  </a:cubicBezTo>
                  <a:cubicBezTo>
                    <a:pt x="19819" y="13349"/>
                    <a:pt x="20023" y="13146"/>
                    <a:pt x="20023" y="12902"/>
                  </a:cubicBezTo>
                  <a:cubicBezTo>
                    <a:pt x="20023" y="12658"/>
                    <a:pt x="19819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8"/>
                    <a:pt x="20471" y="12902"/>
                  </a:cubicBezTo>
                  <a:cubicBezTo>
                    <a:pt x="20471" y="13146"/>
                    <a:pt x="20674" y="13349"/>
                    <a:pt x="20918" y="13349"/>
                  </a:cubicBezTo>
                  <a:cubicBezTo>
                    <a:pt x="21162" y="13349"/>
                    <a:pt x="21366" y="13146"/>
                    <a:pt x="21366" y="12902"/>
                  </a:cubicBezTo>
                  <a:cubicBezTo>
                    <a:pt x="21366" y="12658"/>
                    <a:pt x="21162" y="12454"/>
                    <a:pt x="20918" y="12454"/>
                  </a:cubicBezTo>
                  <a:close/>
                  <a:moveTo>
                    <a:pt x="366" y="12617"/>
                  </a:moveTo>
                  <a:cubicBezTo>
                    <a:pt x="163" y="12617"/>
                    <a:pt x="0" y="12780"/>
                    <a:pt x="0" y="13024"/>
                  </a:cubicBezTo>
                  <a:cubicBezTo>
                    <a:pt x="0" y="13227"/>
                    <a:pt x="163" y="13390"/>
                    <a:pt x="366" y="13390"/>
                  </a:cubicBezTo>
                  <a:lnTo>
                    <a:pt x="1953" y="13390"/>
                  </a:lnTo>
                  <a:cubicBezTo>
                    <a:pt x="2157" y="13390"/>
                    <a:pt x="2320" y="13227"/>
                    <a:pt x="2320" y="13024"/>
                  </a:cubicBezTo>
                  <a:cubicBezTo>
                    <a:pt x="2320" y="12780"/>
                    <a:pt x="2157" y="12617"/>
                    <a:pt x="1953" y="12617"/>
                  </a:cubicBezTo>
                  <a:close/>
                  <a:moveTo>
                    <a:pt x="8628" y="12617"/>
                  </a:moveTo>
                  <a:cubicBezTo>
                    <a:pt x="8424" y="12617"/>
                    <a:pt x="8262" y="12780"/>
                    <a:pt x="8262" y="13024"/>
                  </a:cubicBezTo>
                  <a:cubicBezTo>
                    <a:pt x="8262" y="13227"/>
                    <a:pt x="8424" y="13390"/>
                    <a:pt x="8628" y="13390"/>
                  </a:cubicBezTo>
                  <a:lnTo>
                    <a:pt x="12779" y="13390"/>
                  </a:lnTo>
                  <a:cubicBezTo>
                    <a:pt x="12982" y="13390"/>
                    <a:pt x="13145" y="13227"/>
                    <a:pt x="13145" y="13024"/>
                  </a:cubicBezTo>
                  <a:cubicBezTo>
                    <a:pt x="13145" y="12780"/>
                    <a:pt x="12982" y="12617"/>
                    <a:pt x="12779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4" name="Google Shape;1794;p33"/>
            <p:cNvSpPr/>
            <p:nvPr/>
          </p:nvSpPr>
          <p:spPr>
            <a:xfrm>
              <a:off x="4506925" y="3681100"/>
              <a:ext cx="534150" cy="335775"/>
            </a:xfrm>
            <a:custGeom>
              <a:rect b="b" l="l" r="r" t="t"/>
              <a:pathLst>
                <a:path extrusionOk="0" h="13431" w="21366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3" y="855"/>
                  </a:lnTo>
                  <a:cubicBezTo>
                    <a:pt x="2157" y="855"/>
                    <a:pt x="2320" y="692"/>
                    <a:pt x="2320" y="489"/>
                  </a:cubicBezTo>
                  <a:cubicBezTo>
                    <a:pt x="2320" y="245"/>
                    <a:pt x="2157" y="82"/>
                    <a:pt x="1953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20" y="0"/>
                    <a:pt x="9157" y="204"/>
                    <a:pt x="9157" y="489"/>
                  </a:cubicBezTo>
                  <a:cubicBezTo>
                    <a:pt x="9157" y="733"/>
                    <a:pt x="9320" y="936"/>
                    <a:pt x="9605" y="936"/>
                  </a:cubicBezTo>
                  <a:cubicBezTo>
                    <a:pt x="9849" y="936"/>
                    <a:pt x="10052" y="733"/>
                    <a:pt x="10052" y="489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89"/>
                  </a:cubicBezTo>
                  <a:cubicBezTo>
                    <a:pt x="10500" y="733"/>
                    <a:pt x="10703" y="936"/>
                    <a:pt x="10948" y="936"/>
                  </a:cubicBezTo>
                  <a:cubicBezTo>
                    <a:pt x="11192" y="936"/>
                    <a:pt x="11395" y="733"/>
                    <a:pt x="11395" y="489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89"/>
                  </a:cubicBezTo>
                  <a:cubicBezTo>
                    <a:pt x="11843" y="733"/>
                    <a:pt x="12046" y="936"/>
                    <a:pt x="12291" y="936"/>
                  </a:cubicBezTo>
                  <a:cubicBezTo>
                    <a:pt x="12535" y="936"/>
                    <a:pt x="12738" y="733"/>
                    <a:pt x="12738" y="489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89"/>
                  </a:cubicBezTo>
                  <a:cubicBezTo>
                    <a:pt x="13186" y="733"/>
                    <a:pt x="13389" y="936"/>
                    <a:pt x="13634" y="936"/>
                  </a:cubicBezTo>
                  <a:cubicBezTo>
                    <a:pt x="13878" y="936"/>
                    <a:pt x="14081" y="733"/>
                    <a:pt x="14081" y="489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89"/>
                  </a:cubicBezTo>
                  <a:cubicBezTo>
                    <a:pt x="14529" y="733"/>
                    <a:pt x="14732" y="936"/>
                    <a:pt x="14977" y="936"/>
                  </a:cubicBezTo>
                  <a:cubicBezTo>
                    <a:pt x="15221" y="936"/>
                    <a:pt x="15424" y="733"/>
                    <a:pt x="15424" y="489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89"/>
                  </a:cubicBezTo>
                  <a:cubicBezTo>
                    <a:pt x="15872" y="733"/>
                    <a:pt x="16075" y="936"/>
                    <a:pt x="16320" y="936"/>
                  </a:cubicBezTo>
                  <a:cubicBezTo>
                    <a:pt x="16564" y="936"/>
                    <a:pt x="16767" y="733"/>
                    <a:pt x="16767" y="489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7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3" y="2646"/>
                  </a:lnTo>
                  <a:cubicBezTo>
                    <a:pt x="2157" y="2646"/>
                    <a:pt x="2320" y="2483"/>
                    <a:pt x="2320" y="2279"/>
                  </a:cubicBezTo>
                  <a:cubicBezTo>
                    <a:pt x="2320" y="2035"/>
                    <a:pt x="2157" y="1872"/>
                    <a:pt x="1953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7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7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67"/>
                    <a:pt x="0" y="4070"/>
                  </a:cubicBezTo>
                  <a:cubicBezTo>
                    <a:pt x="0" y="4274"/>
                    <a:pt x="163" y="4436"/>
                    <a:pt x="366" y="4436"/>
                  </a:cubicBezTo>
                  <a:lnTo>
                    <a:pt x="1953" y="4436"/>
                  </a:lnTo>
                  <a:cubicBezTo>
                    <a:pt x="2157" y="4436"/>
                    <a:pt x="2320" y="4274"/>
                    <a:pt x="2320" y="4070"/>
                  </a:cubicBezTo>
                  <a:cubicBezTo>
                    <a:pt x="2320" y="3867"/>
                    <a:pt x="2157" y="3663"/>
                    <a:pt x="1953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67"/>
                    <a:pt x="3337" y="4070"/>
                  </a:cubicBezTo>
                  <a:cubicBezTo>
                    <a:pt x="3337" y="4274"/>
                    <a:pt x="3500" y="4436"/>
                    <a:pt x="3703" y="4436"/>
                  </a:cubicBezTo>
                  <a:lnTo>
                    <a:pt x="7814" y="4436"/>
                  </a:lnTo>
                  <a:cubicBezTo>
                    <a:pt x="8058" y="4436"/>
                    <a:pt x="8221" y="4274"/>
                    <a:pt x="8221" y="4070"/>
                  </a:cubicBezTo>
                  <a:cubicBezTo>
                    <a:pt x="8221" y="3867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20" y="3622"/>
                    <a:pt x="9157" y="3826"/>
                    <a:pt x="9157" y="4070"/>
                  </a:cubicBezTo>
                  <a:cubicBezTo>
                    <a:pt x="9157" y="4314"/>
                    <a:pt x="932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826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826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826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826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826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826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3" y="6227"/>
                  </a:lnTo>
                  <a:cubicBezTo>
                    <a:pt x="2157" y="6227"/>
                    <a:pt x="2320" y="6064"/>
                    <a:pt x="2320" y="5861"/>
                  </a:cubicBezTo>
                  <a:cubicBezTo>
                    <a:pt x="2320" y="5657"/>
                    <a:pt x="2157" y="5454"/>
                    <a:pt x="1953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57"/>
                    <a:pt x="8058" y="5454"/>
                    <a:pt x="7814" y="5454"/>
                  </a:cubicBezTo>
                  <a:close/>
                  <a:moveTo>
                    <a:pt x="366" y="7285"/>
                  </a:moveTo>
                  <a:cubicBezTo>
                    <a:pt x="163" y="7285"/>
                    <a:pt x="0" y="7448"/>
                    <a:pt x="0" y="7651"/>
                  </a:cubicBezTo>
                  <a:cubicBezTo>
                    <a:pt x="0" y="7855"/>
                    <a:pt x="163" y="8058"/>
                    <a:pt x="366" y="8058"/>
                  </a:cubicBezTo>
                  <a:lnTo>
                    <a:pt x="1953" y="8058"/>
                  </a:lnTo>
                  <a:cubicBezTo>
                    <a:pt x="2157" y="8058"/>
                    <a:pt x="2320" y="7855"/>
                    <a:pt x="2320" y="7651"/>
                  </a:cubicBezTo>
                  <a:cubicBezTo>
                    <a:pt x="2320" y="7448"/>
                    <a:pt x="2157" y="7285"/>
                    <a:pt x="1953" y="7285"/>
                  </a:cubicBezTo>
                  <a:close/>
                  <a:moveTo>
                    <a:pt x="3703" y="7285"/>
                  </a:moveTo>
                  <a:cubicBezTo>
                    <a:pt x="3500" y="7285"/>
                    <a:pt x="3337" y="7448"/>
                    <a:pt x="3337" y="7651"/>
                  </a:cubicBezTo>
                  <a:cubicBezTo>
                    <a:pt x="3337" y="7855"/>
                    <a:pt x="3500" y="8058"/>
                    <a:pt x="3703" y="8058"/>
                  </a:cubicBezTo>
                  <a:lnTo>
                    <a:pt x="7814" y="8058"/>
                  </a:lnTo>
                  <a:cubicBezTo>
                    <a:pt x="8058" y="8058"/>
                    <a:pt x="8221" y="7855"/>
                    <a:pt x="8221" y="7651"/>
                  </a:cubicBezTo>
                  <a:cubicBezTo>
                    <a:pt x="8221" y="7448"/>
                    <a:pt x="8058" y="7285"/>
                    <a:pt x="7814" y="7285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4"/>
                    <a:pt x="13756" y="9239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7" y="9686"/>
                    <a:pt x="14651" y="9483"/>
                    <a:pt x="14651" y="9239"/>
                  </a:cubicBezTo>
                  <a:cubicBezTo>
                    <a:pt x="14651" y="8994"/>
                    <a:pt x="14447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4"/>
                    <a:pt x="15099" y="9239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0" y="9686"/>
                    <a:pt x="15994" y="9483"/>
                    <a:pt x="15994" y="9239"/>
                  </a:cubicBezTo>
                  <a:cubicBezTo>
                    <a:pt x="15994" y="8994"/>
                    <a:pt x="15790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4"/>
                    <a:pt x="16442" y="9239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3" y="9686"/>
                    <a:pt x="17337" y="9483"/>
                    <a:pt x="17337" y="9239"/>
                  </a:cubicBezTo>
                  <a:cubicBezTo>
                    <a:pt x="17337" y="8994"/>
                    <a:pt x="17133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4"/>
                    <a:pt x="17785" y="9239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6" y="9686"/>
                    <a:pt x="18680" y="9483"/>
                    <a:pt x="18680" y="9239"/>
                  </a:cubicBezTo>
                  <a:cubicBezTo>
                    <a:pt x="18680" y="8994"/>
                    <a:pt x="18476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4"/>
                    <a:pt x="19128" y="9239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19" y="9686"/>
                    <a:pt x="20023" y="9483"/>
                    <a:pt x="20023" y="9239"/>
                  </a:cubicBezTo>
                  <a:cubicBezTo>
                    <a:pt x="20023" y="8994"/>
                    <a:pt x="19819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4"/>
                    <a:pt x="20471" y="9239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2" y="9686"/>
                    <a:pt x="21366" y="9483"/>
                    <a:pt x="21366" y="9239"/>
                  </a:cubicBezTo>
                  <a:cubicBezTo>
                    <a:pt x="21366" y="8994"/>
                    <a:pt x="21162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3" y="9849"/>
                  </a:lnTo>
                  <a:cubicBezTo>
                    <a:pt x="2157" y="9849"/>
                    <a:pt x="2320" y="9646"/>
                    <a:pt x="2320" y="9442"/>
                  </a:cubicBezTo>
                  <a:cubicBezTo>
                    <a:pt x="2320" y="9239"/>
                    <a:pt x="2157" y="9076"/>
                    <a:pt x="1953" y="9076"/>
                  </a:cubicBezTo>
                  <a:close/>
                  <a:moveTo>
                    <a:pt x="8628" y="9076"/>
                  </a:moveTo>
                  <a:cubicBezTo>
                    <a:pt x="8424" y="9076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28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29"/>
                    <a:pt x="0" y="11233"/>
                  </a:cubicBezTo>
                  <a:cubicBezTo>
                    <a:pt x="0" y="11477"/>
                    <a:pt x="163" y="11640"/>
                    <a:pt x="366" y="11640"/>
                  </a:cubicBezTo>
                  <a:lnTo>
                    <a:pt x="1953" y="11640"/>
                  </a:lnTo>
                  <a:cubicBezTo>
                    <a:pt x="2157" y="11640"/>
                    <a:pt x="2320" y="11477"/>
                    <a:pt x="2320" y="11233"/>
                  </a:cubicBezTo>
                  <a:cubicBezTo>
                    <a:pt x="2320" y="11029"/>
                    <a:pt x="2157" y="10867"/>
                    <a:pt x="1953" y="10867"/>
                  </a:cubicBezTo>
                  <a:close/>
                  <a:moveTo>
                    <a:pt x="8628" y="10867"/>
                  </a:moveTo>
                  <a:cubicBezTo>
                    <a:pt x="8424" y="10867"/>
                    <a:pt x="8262" y="11029"/>
                    <a:pt x="8262" y="11233"/>
                  </a:cubicBezTo>
                  <a:cubicBezTo>
                    <a:pt x="8262" y="11477"/>
                    <a:pt x="8424" y="11640"/>
                    <a:pt x="8628" y="11640"/>
                  </a:cubicBezTo>
                  <a:lnTo>
                    <a:pt x="12779" y="11640"/>
                  </a:lnTo>
                  <a:cubicBezTo>
                    <a:pt x="12982" y="11640"/>
                    <a:pt x="13145" y="11477"/>
                    <a:pt x="13145" y="11233"/>
                  </a:cubicBezTo>
                  <a:cubicBezTo>
                    <a:pt x="13145" y="11029"/>
                    <a:pt x="12982" y="10867"/>
                    <a:pt x="12779" y="10867"/>
                  </a:cubicBezTo>
                  <a:close/>
                  <a:moveTo>
                    <a:pt x="14203" y="12494"/>
                  </a:moveTo>
                  <a:cubicBezTo>
                    <a:pt x="13959" y="12494"/>
                    <a:pt x="13756" y="12698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7" y="13390"/>
                    <a:pt x="14651" y="13186"/>
                    <a:pt x="14651" y="12942"/>
                  </a:cubicBezTo>
                  <a:cubicBezTo>
                    <a:pt x="14651" y="12698"/>
                    <a:pt x="14447" y="12494"/>
                    <a:pt x="14203" y="12494"/>
                  </a:cubicBezTo>
                  <a:close/>
                  <a:moveTo>
                    <a:pt x="15546" y="12494"/>
                  </a:moveTo>
                  <a:cubicBezTo>
                    <a:pt x="15302" y="12494"/>
                    <a:pt x="15099" y="12698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0" y="13390"/>
                    <a:pt x="15994" y="13186"/>
                    <a:pt x="15994" y="12942"/>
                  </a:cubicBezTo>
                  <a:cubicBezTo>
                    <a:pt x="15994" y="12698"/>
                    <a:pt x="15790" y="12494"/>
                    <a:pt x="15546" y="12494"/>
                  </a:cubicBezTo>
                  <a:close/>
                  <a:moveTo>
                    <a:pt x="16889" y="12494"/>
                  </a:moveTo>
                  <a:cubicBezTo>
                    <a:pt x="16645" y="12494"/>
                    <a:pt x="16442" y="12698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3" y="13390"/>
                    <a:pt x="17337" y="13186"/>
                    <a:pt x="17337" y="12942"/>
                  </a:cubicBezTo>
                  <a:cubicBezTo>
                    <a:pt x="17337" y="12698"/>
                    <a:pt x="17133" y="12494"/>
                    <a:pt x="16889" y="12494"/>
                  </a:cubicBezTo>
                  <a:close/>
                  <a:moveTo>
                    <a:pt x="18232" y="12494"/>
                  </a:moveTo>
                  <a:cubicBezTo>
                    <a:pt x="17988" y="12494"/>
                    <a:pt x="17785" y="12698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6" y="13390"/>
                    <a:pt x="18680" y="13186"/>
                    <a:pt x="18680" y="12942"/>
                  </a:cubicBezTo>
                  <a:cubicBezTo>
                    <a:pt x="18680" y="12698"/>
                    <a:pt x="18476" y="12494"/>
                    <a:pt x="18232" y="12494"/>
                  </a:cubicBezTo>
                  <a:close/>
                  <a:moveTo>
                    <a:pt x="19575" y="12494"/>
                  </a:moveTo>
                  <a:cubicBezTo>
                    <a:pt x="19331" y="12494"/>
                    <a:pt x="19128" y="12698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19" y="13390"/>
                    <a:pt x="20023" y="13186"/>
                    <a:pt x="20023" y="12942"/>
                  </a:cubicBezTo>
                  <a:cubicBezTo>
                    <a:pt x="20023" y="12698"/>
                    <a:pt x="19819" y="12494"/>
                    <a:pt x="19575" y="12494"/>
                  </a:cubicBezTo>
                  <a:close/>
                  <a:moveTo>
                    <a:pt x="20918" y="12494"/>
                  </a:moveTo>
                  <a:cubicBezTo>
                    <a:pt x="20674" y="12494"/>
                    <a:pt x="20471" y="12698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2" y="13390"/>
                    <a:pt x="21366" y="13186"/>
                    <a:pt x="21366" y="12942"/>
                  </a:cubicBezTo>
                  <a:cubicBezTo>
                    <a:pt x="21366" y="12698"/>
                    <a:pt x="21162" y="12494"/>
                    <a:pt x="20918" y="1249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64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3" y="13430"/>
                  </a:lnTo>
                  <a:cubicBezTo>
                    <a:pt x="2157" y="13430"/>
                    <a:pt x="2320" y="13268"/>
                    <a:pt x="2320" y="13064"/>
                  </a:cubicBezTo>
                  <a:cubicBezTo>
                    <a:pt x="2320" y="12820"/>
                    <a:pt x="2157" y="12657"/>
                    <a:pt x="1953" y="12657"/>
                  </a:cubicBezTo>
                  <a:close/>
                  <a:moveTo>
                    <a:pt x="8628" y="12657"/>
                  </a:moveTo>
                  <a:cubicBezTo>
                    <a:pt x="8424" y="12657"/>
                    <a:pt x="8262" y="12820"/>
                    <a:pt x="8262" y="13064"/>
                  </a:cubicBezTo>
                  <a:cubicBezTo>
                    <a:pt x="8262" y="13268"/>
                    <a:pt x="8424" y="13430"/>
                    <a:pt x="8628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64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5" name="Google Shape;1795;p33"/>
            <p:cNvSpPr/>
            <p:nvPr/>
          </p:nvSpPr>
          <p:spPr>
            <a:xfrm>
              <a:off x="5110250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7" y="856"/>
                    <a:pt x="2361" y="693"/>
                    <a:pt x="2361" y="489"/>
                  </a:cubicBezTo>
                  <a:cubicBezTo>
                    <a:pt x="2361" y="245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5"/>
                    <a:pt x="3338" y="489"/>
                  </a:cubicBezTo>
                  <a:cubicBezTo>
                    <a:pt x="3338" y="693"/>
                    <a:pt x="3500" y="856"/>
                    <a:pt x="3704" y="856"/>
                  </a:cubicBezTo>
                  <a:lnTo>
                    <a:pt x="7814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14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7" y="204"/>
                    <a:pt x="9157" y="489"/>
                  </a:cubicBezTo>
                  <a:cubicBezTo>
                    <a:pt x="9157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0" y="204"/>
                    <a:pt x="10500" y="489"/>
                  </a:cubicBezTo>
                  <a:cubicBezTo>
                    <a:pt x="10500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3" y="204"/>
                    <a:pt x="11843" y="489"/>
                  </a:cubicBezTo>
                  <a:cubicBezTo>
                    <a:pt x="11843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6" y="204"/>
                    <a:pt x="13186" y="489"/>
                  </a:cubicBezTo>
                  <a:cubicBezTo>
                    <a:pt x="13186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29" y="204"/>
                    <a:pt x="14529" y="489"/>
                  </a:cubicBezTo>
                  <a:cubicBezTo>
                    <a:pt x="14529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2" y="204"/>
                    <a:pt x="15872" y="489"/>
                  </a:cubicBezTo>
                  <a:cubicBezTo>
                    <a:pt x="15872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80"/>
                  </a:cubicBezTo>
                  <a:cubicBezTo>
                    <a:pt x="2361" y="2036"/>
                    <a:pt x="2157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0" y="1873"/>
                    <a:pt x="3338" y="2036"/>
                    <a:pt x="3338" y="2280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14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7" y="4437"/>
                    <a:pt x="2361" y="4274"/>
                    <a:pt x="2361" y="4071"/>
                  </a:cubicBezTo>
                  <a:cubicBezTo>
                    <a:pt x="2361" y="3867"/>
                    <a:pt x="2157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0" y="3664"/>
                    <a:pt x="3338" y="3867"/>
                    <a:pt x="3338" y="4071"/>
                  </a:cubicBezTo>
                  <a:cubicBezTo>
                    <a:pt x="3338" y="4274"/>
                    <a:pt x="3500" y="4437"/>
                    <a:pt x="3704" y="4437"/>
                  </a:cubicBezTo>
                  <a:lnTo>
                    <a:pt x="7814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14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7" y="3826"/>
                    <a:pt x="9157" y="4071"/>
                  </a:cubicBezTo>
                  <a:cubicBezTo>
                    <a:pt x="9157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0" y="3826"/>
                    <a:pt x="10500" y="4071"/>
                  </a:cubicBezTo>
                  <a:cubicBezTo>
                    <a:pt x="10500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3" y="3826"/>
                    <a:pt x="11843" y="4071"/>
                  </a:cubicBezTo>
                  <a:cubicBezTo>
                    <a:pt x="11843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6" y="3826"/>
                    <a:pt x="13186" y="4071"/>
                  </a:cubicBezTo>
                  <a:cubicBezTo>
                    <a:pt x="13186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29" y="3826"/>
                    <a:pt x="14529" y="4071"/>
                  </a:cubicBezTo>
                  <a:cubicBezTo>
                    <a:pt x="14529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2" y="3826"/>
                    <a:pt x="15872" y="4071"/>
                  </a:cubicBezTo>
                  <a:cubicBezTo>
                    <a:pt x="15872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7" y="6228"/>
                    <a:pt x="2361" y="6065"/>
                    <a:pt x="2361" y="5861"/>
                  </a:cubicBezTo>
                  <a:cubicBezTo>
                    <a:pt x="2361" y="5658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58"/>
                    <a:pt x="3338" y="5861"/>
                  </a:cubicBezTo>
                  <a:cubicBezTo>
                    <a:pt x="3338" y="6065"/>
                    <a:pt x="3500" y="6228"/>
                    <a:pt x="3704" y="6228"/>
                  </a:cubicBezTo>
                  <a:lnTo>
                    <a:pt x="7814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14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7" y="8059"/>
                    <a:pt x="2361" y="7855"/>
                    <a:pt x="2361" y="7652"/>
                  </a:cubicBezTo>
                  <a:cubicBezTo>
                    <a:pt x="2361" y="7448"/>
                    <a:pt x="2157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0" y="7286"/>
                    <a:pt x="3338" y="7448"/>
                    <a:pt x="3338" y="7652"/>
                  </a:cubicBezTo>
                  <a:cubicBezTo>
                    <a:pt x="3338" y="7855"/>
                    <a:pt x="3500" y="8059"/>
                    <a:pt x="3704" y="8059"/>
                  </a:cubicBezTo>
                  <a:lnTo>
                    <a:pt x="7814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14" y="7286"/>
                  </a:cubicBezTo>
                  <a:close/>
                  <a:moveTo>
                    <a:pt x="14204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4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7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90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3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6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9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7" y="9850"/>
                    <a:pt x="2361" y="9646"/>
                    <a:pt x="2361" y="9443"/>
                  </a:cubicBezTo>
                  <a:cubicBezTo>
                    <a:pt x="2361" y="9239"/>
                    <a:pt x="2157" y="9076"/>
                    <a:pt x="1954" y="9076"/>
                  </a:cubicBezTo>
                  <a:close/>
                  <a:moveTo>
                    <a:pt x="8628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28" y="9850"/>
                  </a:cubicBezTo>
                  <a:lnTo>
                    <a:pt x="12779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79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78"/>
                    <a:pt x="2361" y="11233"/>
                  </a:cubicBezTo>
                  <a:cubicBezTo>
                    <a:pt x="2361" y="11030"/>
                    <a:pt x="2157" y="10867"/>
                    <a:pt x="1954" y="10867"/>
                  </a:cubicBezTo>
                  <a:close/>
                  <a:moveTo>
                    <a:pt x="8628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79" y="10867"/>
                  </a:cubicBezTo>
                  <a:close/>
                  <a:moveTo>
                    <a:pt x="14204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4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7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90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3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6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9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7" y="13431"/>
                    <a:pt x="2361" y="13268"/>
                    <a:pt x="2361" y="13065"/>
                  </a:cubicBezTo>
                  <a:cubicBezTo>
                    <a:pt x="2361" y="12821"/>
                    <a:pt x="2157" y="12658"/>
                    <a:pt x="1954" y="12658"/>
                  </a:cubicBezTo>
                  <a:close/>
                  <a:moveTo>
                    <a:pt x="8628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28" y="13431"/>
                  </a:cubicBezTo>
                  <a:lnTo>
                    <a:pt x="12779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6" name="Google Shape;1796;p33"/>
            <p:cNvSpPr/>
            <p:nvPr/>
          </p:nvSpPr>
          <p:spPr>
            <a:xfrm>
              <a:off x="5110250" y="332195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7" y="855"/>
                    <a:pt x="2361" y="692"/>
                    <a:pt x="2361" y="448"/>
                  </a:cubicBezTo>
                  <a:cubicBezTo>
                    <a:pt x="2361" y="244"/>
                    <a:pt x="2157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0" y="82"/>
                    <a:pt x="3338" y="244"/>
                    <a:pt x="3338" y="448"/>
                  </a:cubicBezTo>
                  <a:cubicBezTo>
                    <a:pt x="3338" y="692"/>
                    <a:pt x="3500" y="855"/>
                    <a:pt x="3704" y="855"/>
                  </a:cubicBezTo>
                  <a:lnTo>
                    <a:pt x="7814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14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7" y="204"/>
                    <a:pt x="9157" y="448"/>
                  </a:cubicBezTo>
                  <a:cubicBezTo>
                    <a:pt x="9157" y="692"/>
                    <a:pt x="9361" y="896"/>
                    <a:pt x="9605" y="896"/>
                  </a:cubicBezTo>
                  <a:cubicBezTo>
                    <a:pt x="9849" y="896"/>
                    <a:pt x="10053" y="692"/>
                    <a:pt x="10053" y="448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0" y="204"/>
                    <a:pt x="10500" y="448"/>
                  </a:cubicBezTo>
                  <a:cubicBezTo>
                    <a:pt x="10500" y="692"/>
                    <a:pt x="10704" y="896"/>
                    <a:pt x="10948" y="896"/>
                  </a:cubicBezTo>
                  <a:cubicBezTo>
                    <a:pt x="11192" y="896"/>
                    <a:pt x="11396" y="692"/>
                    <a:pt x="11396" y="448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3" y="204"/>
                    <a:pt x="11843" y="448"/>
                  </a:cubicBezTo>
                  <a:cubicBezTo>
                    <a:pt x="11843" y="692"/>
                    <a:pt x="12047" y="896"/>
                    <a:pt x="12291" y="896"/>
                  </a:cubicBezTo>
                  <a:cubicBezTo>
                    <a:pt x="12535" y="896"/>
                    <a:pt x="12739" y="692"/>
                    <a:pt x="12739" y="448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6" y="204"/>
                    <a:pt x="13186" y="448"/>
                  </a:cubicBezTo>
                  <a:cubicBezTo>
                    <a:pt x="13186" y="692"/>
                    <a:pt x="13390" y="896"/>
                    <a:pt x="13634" y="896"/>
                  </a:cubicBezTo>
                  <a:cubicBezTo>
                    <a:pt x="13878" y="896"/>
                    <a:pt x="14082" y="692"/>
                    <a:pt x="14082" y="448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29" y="204"/>
                    <a:pt x="14529" y="448"/>
                  </a:cubicBezTo>
                  <a:cubicBezTo>
                    <a:pt x="14529" y="692"/>
                    <a:pt x="14733" y="896"/>
                    <a:pt x="14977" y="896"/>
                  </a:cubicBezTo>
                  <a:cubicBezTo>
                    <a:pt x="15221" y="896"/>
                    <a:pt x="15425" y="692"/>
                    <a:pt x="15425" y="448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2" y="204"/>
                    <a:pt x="15872" y="448"/>
                  </a:cubicBezTo>
                  <a:cubicBezTo>
                    <a:pt x="15872" y="692"/>
                    <a:pt x="16076" y="896"/>
                    <a:pt x="16320" y="896"/>
                  </a:cubicBezTo>
                  <a:cubicBezTo>
                    <a:pt x="16564" y="896"/>
                    <a:pt x="16768" y="692"/>
                    <a:pt x="16768" y="448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7" y="2646"/>
                    <a:pt x="2361" y="2483"/>
                    <a:pt x="2361" y="2239"/>
                  </a:cubicBezTo>
                  <a:cubicBezTo>
                    <a:pt x="2361" y="2035"/>
                    <a:pt x="2157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0" y="1872"/>
                    <a:pt x="3338" y="2035"/>
                    <a:pt x="3338" y="2239"/>
                  </a:cubicBezTo>
                  <a:cubicBezTo>
                    <a:pt x="3338" y="2483"/>
                    <a:pt x="3500" y="2646"/>
                    <a:pt x="3704" y="2646"/>
                  </a:cubicBezTo>
                  <a:lnTo>
                    <a:pt x="7814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14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7" y="4436"/>
                    <a:pt x="2361" y="4273"/>
                    <a:pt x="2361" y="4070"/>
                  </a:cubicBezTo>
                  <a:cubicBezTo>
                    <a:pt x="2361" y="3826"/>
                    <a:pt x="2157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0" y="3663"/>
                    <a:pt x="3338" y="3826"/>
                    <a:pt x="3338" y="4070"/>
                  </a:cubicBezTo>
                  <a:cubicBezTo>
                    <a:pt x="3338" y="4273"/>
                    <a:pt x="3500" y="4436"/>
                    <a:pt x="3704" y="4436"/>
                  </a:cubicBezTo>
                  <a:lnTo>
                    <a:pt x="7814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14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7" y="3785"/>
                    <a:pt x="9157" y="4070"/>
                  </a:cubicBezTo>
                  <a:cubicBezTo>
                    <a:pt x="9157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0" y="3785"/>
                    <a:pt x="10500" y="4070"/>
                  </a:cubicBezTo>
                  <a:cubicBezTo>
                    <a:pt x="10500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3" y="3785"/>
                    <a:pt x="11843" y="4070"/>
                  </a:cubicBezTo>
                  <a:cubicBezTo>
                    <a:pt x="11843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6" y="3785"/>
                    <a:pt x="13186" y="4070"/>
                  </a:cubicBezTo>
                  <a:cubicBezTo>
                    <a:pt x="13186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29" y="3785"/>
                    <a:pt x="14529" y="4070"/>
                  </a:cubicBezTo>
                  <a:cubicBezTo>
                    <a:pt x="14529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2" y="3785"/>
                    <a:pt x="15872" y="4070"/>
                  </a:cubicBezTo>
                  <a:cubicBezTo>
                    <a:pt x="15872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785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7" y="6227"/>
                    <a:pt x="2361" y="6064"/>
                    <a:pt x="2361" y="5861"/>
                  </a:cubicBezTo>
                  <a:cubicBezTo>
                    <a:pt x="2361" y="5617"/>
                    <a:pt x="2157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0" y="5454"/>
                    <a:pt x="3338" y="5617"/>
                    <a:pt x="3338" y="5861"/>
                  </a:cubicBezTo>
                  <a:cubicBezTo>
                    <a:pt x="3338" y="6064"/>
                    <a:pt x="3500" y="6227"/>
                    <a:pt x="3704" y="6227"/>
                  </a:cubicBezTo>
                  <a:lnTo>
                    <a:pt x="7814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14" y="5454"/>
                  </a:cubicBezTo>
                  <a:close/>
                  <a:moveTo>
                    <a:pt x="367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7" y="8018"/>
                    <a:pt x="2361" y="7855"/>
                    <a:pt x="2361" y="7651"/>
                  </a:cubicBezTo>
                  <a:cubicBezTo>
                    <a:pt x="2361" y="7448"/>
                    <a:pt x="2157" y="7244"/>
                    <a:pt x="1954" y="7244"/>
                  </a:cubicBezTo>
                  <a:close/>
                  <a:moveTo>
                    <a:pt x="3704" y="7244"/>
                  </a:moveTo>
                  <a:cubicBezTo>
                    <a:pt x="3500" y="7244"/>
                    <a:pt x="3338" y="7448"/>
                    <a:pt x="3338" y="7651"/>
                  </a:cubicBezTo>
                  <a:cubicBezTo>
                    <a:pt x="3338" y="7855"/>
                    <a:pt x="3500" y="8018"/>
                    <a:pt x="3704" y="8018"/>
                  </a:cubicBezTo>
                  <a:lnTo>
                    <a:pt x="7814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14" y="7244"/>
                  </a:cubicBezTo>
                  <a:close/>
                  <a:moveTo>
                    <a:pt x="14204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4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7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90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3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6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9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9" y="8750"/>
                  </a:cubicBezTo>
                  <a:close/>
                  <a:moveTo>
                    <a:pt x="367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7" y="9849"/>
                    <a:pt x="2361" y="9646"/>
                    <a:pt x="2361" y="9442"/>
                  </a:cubicBezTo>
                  <a:cubicBezTo>
                    <a:pt x="2361" y="9239"/>
                    <a:pt x="2157" y="9035"/>
                    <a:pt x="1954" y="9035"/>
                  </a:cubicBezTo>
                  <a:close/>
                  <a:moveTo>
                    <a:pt x="8628" y="9035"/>
                  </a:moveTo>
                  <a:cubicBezTo>
                    <a:pt x="8425" y="9035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8" y="9849"/>
                  </a:cubicBezTo>
                  <a:lnTo>
                    <a:pt x="12779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35"/>
                    <a:pt x="12779" y="9035"/>
                  </a:cubicBezTo>
                  <a:close/>
                  <a:moveTo>
                    <a:pt x="367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7" y="11640"/>
                    <a:pt x="2361" y="11436"/>
                    <a:pt x="2361" y="11233"/>
                  </a:cubicBezTo>
                  <a:cubicBezTo>
                    <a:pt x="2361" y="11029"/>
                    <a:pt x="2157" y="10866"/>
                    <a:pt x="1954" y="10866"/>
                  </a:cubicBezTo>
                  <a:close/>
                  <a:moveTo>
                    <a:pt x="8628" y="10866"/>
                  </a:moveTo>
                  <a:cubicBezTo>
                    <a:pt x="8425" y="10866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8" y="11640"/>
                  </a:cubicBezTo>
                  <a:lnTo>
                    <a:pt x="12779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6"/>
                    <a:pt x="12779" y="10866"/>
                  </a:cubicBezTo>
                  <a:close/>
                  <a:moveTo>
                    <a:pt x="14204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4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7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90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3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6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9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9" y="1245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7" y="13430"/>
                    <a:pt x="2361" y="13268"/>
                    <a:pt x="2361" y="13023"/>
                  </a:cubicBezTo>
                  <a:cubicBezTo>
                    <a:pt x="2361" y="12820"/>
                    <a:pt x="2157" y="12657"/>
                    <a:pt x="1954" y="12657"/>
                  </a:cubicBezTo>
                  <a:close/>
                  <a:moveTo>
                    <a:pt x="8628" y="12657"/>
                  </a:moveTo>
                  <a:cubicBezTo>
                    <a:pt x="8425" y="12657"/>
                    <a:pt x="8262" y="12820"/>
                    <a:pt x="8262" y="13023"/>
                  </a:cubicBezTo>
                  <a:cubicBezTo>
                    <a:pt x="8262" y="13268"/>
                    <a:pt x="8425" y="13430"/>
                    <a:pt x="8628" y="13430"/>
                  </a:cubicBezTo>
                  <a:lnTo>
                    <a:pt x="12779" y="13430"/>
                  </a:lnTo>
                  <a:cubicBezTo>
                    <a:pt x="12983" y="13430"/>
                    <a:pt x="13146" y="13268"/>
                    <a:pt x="13146" y="13023"/>
                  </a:cubicBezTo>
                  <a:cubicBezTo>
                    <a:pt x="13146" y="12820"/>
                    <a:pt x="12983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7" name="Google Shape;1797;p33"/>
            <p:cNvSpPr/>
            <p:nvPr/>
          </p:nvSpPr>
          <p:spPr>
            <a:xfrm>
              <a:off x="3941225" y="2531400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8" y="1"/>
                  </a:moveTo>
                  <a:lnTo>
                    <a:pt x="4965" y="41"/>
                  </a:lnTo>
                  <a:lnTo>
                    <a:pt x="326" y="2239"/>
                  </a:lnTo>
                  <a:cubicBezTo>
                    <a:pt x="0" y="2442"/>
                    <a:pt x="123" y="2931"/>
                    <a:pt x="489" y="2931"/>
                  </a:cubicBezTo>
                  <a:lnTo>
                    <a:pt x="22913" y="2931"/>
                  </a:lnTo>
                  <a:cubicBezTo>
                    <a:pt x="22994" y="2931"/>
                    <a:pt x="23076" y="2890"/>
                    <a:pt x="23157" y="2849"/>
                  </a:cubicBezTo>
                  <a:lnTo>
                    <a:pt x="26047" y="652"/>
                  </a:lnTo>
                  <a:cubicBezTo>
                    <a:pt x="26291" y="448"/>
                    <a:pt x="26169" y="1"/>
                    <a:pt x="258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8" name="Google Shape;1798;p33"/>
            <p:cNvSpPr/>
            <p:nvPr/>
          </p:nvSpPr>
          <p:spPr>
            <a:xfrm>
              <a:off x="3936125" y="2523250"/>
              <a:ext cx="668475" cy="89575"/>
            </a:xfrm>
            <a:custGeom>
              <a:rect b="b" l="l" r="r" t="t"/>
              <a:pathLst>
                <a:path extrusionOk="0" h="3583" w="26739">
                  <a:moveTo>
                    <a:pt x="26047" y="652"/>
                  </a:moveTo>
                  <a:lnTo>
                    <a:pt x="26047" y="693"/>
                  </a:lnTo>
                  <a:lnTo>
                    <a:pt x="23158" y="2931"/>
                  </a:lnTo>
                  <a:lnTo>
                    <a:pt x="693" y="2931"/>
                  </a:lnTo>
                  <a:lnTo>
                    <a:pt x="693" y="2890"/>
                  </a:lnTo>
                  <a:lnTo>
                    <a:pt x="5251" y="693"/>
                  </a:lnTo>
                  <a:lnTo>
                    <a:pt x="5332" y="652"/>
                  </a:lnTo>
                  <a:close/>
                  <a:moveTo>
                    <a:pt x="5251" y="1"/>
                  </a:moveTo>
                  <a:lnTo>
                    <a:pt x="5088" y="42"/>
                  </a:lnTo>
                  <a:lnTo>
                    <a:pt x="5007" y="42"/>
                  </a:lnTo>
                  <a:lnTo>
                    <a:pt x="408" y="2280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82" y="3257"/>
                    <a:pt x="164" y="3379"/>
                  </a:cubicBezTo>
                  <a:cubicBezTo>
                    <a:pt x="286" y="3501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2"/>
                    <a:pt x="23565" y="3460"/>
                  </a:cubicBezTo>
                  <a:lnTo>
                    <a:pt x="26454" y="1222"/>
                  </a:lnTo>
                  <a:cubicBezTo>
                    <a:pt x="26617" y="1100"/>
                    <a:pt x="26739" y="896"/>
                    <a:pt x="26698" y="693"/>
                  </a:cubicBezTo>
                  <a:cubicBezTo>
                    <a:pt x="26698" y="489"/>
                    <a:pt x="26658" y="327"/>
                    <a:pt x="26535" y="204"/>
                  </a:cubicBezTo>
                  <a:cubicBezTo>
                    <a:pt x="26413" y="82"/>
                    <a:pt x="26210" y="1"/>
                    <a:pt x="260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9" name="Google Shape;1799;p33"/>
            <p:cNvSpPr/>
            <p:nvPr/>
          </p:nvSpPr>
          <p:spPr>
            <a:xfrm>
              <a:off x="4246450" y="2181400"/>
              <a:ext cx="103800" cy="392750"/>
            </a:xfrm>
            <a:custGeom>
              <a:rect b="b" l="l" r="r" t="t"/>
              <a:pathLst>
                <a:path extrusionOk="0" h="15710" w="4152">
                  <a:moveTo>
                    <a:pt x="1" y="1"/>
                  </a:moveTo>
                  <a:lnTo>
                    <a:pt x="1" y="15710"/>
                  </a:lnTo>
                  <a:lnTo>
                    <a:pt x="4152" y="15710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0" name="Google Shape;1800;p33"/>
            <p:cNvSpPr/>
            <p:nvPr/>
          </p:nvSpPr>
          <p:spPr>
            <a:xfrm>
              <a:off x="4238300" y="2172250"/>
              <a:ext cx="120100" cy="410050"/>
            </a:xfrm>
            <a:custGeom>
              <a:rect b="b" l="l" r="r" t="t"/>
              <a:pathLst>
                <a:path extrusionOk="0" h="16402" w="4804">
                  <a:moveTo>
                    <a:pt x="4111" y="692"/>
                  </a:moveTo>
                  <a:lnTo>
                    <a:pt x="4111" y="15750"/>
                  </a:lnTo>
                  <a:lnTo>
                    <a:pt x="693" y="15750"/>
                  </a:lnTo>
                  <a:lnTo>
                    <a:pt x="693" y="692"/>
                  </a:lnTo>
                  <a:close/>
                  <a:moveTo>
                    <a:pt x="327" y="0"/>
                  </a:moveTo>
                  <a:cubicBezTo>
                    <a:pt x="245" y="0"/>
                    <a:pt x="164" y="41"/>
                    <a:pt x="82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6076"/>
                  </a:lnTo>
                  <a:cubicBezTo>
                    <a:pt x="1" y="16157"/>
                    <a:pt x="42" y="16239"/>
                    <a:pt x="82" y="16320"/>
                  </a:cubicBezTo>
                  <a:cubicBezTo>
                    <a:pt x="164" y="16361"/>
                    <a:pt x="245" y="16401"/>
                    <a:pt x="327" y="16401"/>
                  </a:cubicBezTo>
                  <a:lnTo>
                    <a:pt x="4478" y="16401"/>
                  </a:lnTo>
                  <a:cubicBezTo>
                    <a:pt x="4559" y="16401"/>
                    <a:pt x="4640" y="16361"/>
                    <a:pt x="4722" y="16320"/>
                  </a:cubicBezTo>
                  <a:cubicBezTo>
                    <a:pt x="4763" y="16239"/>
                    <a:pt x="4803" y="16157"/>
                    <a:pt x="4803" y="16076"/>
                  </a:cubicBezTo>
                  <a:lnTo>
                    <a:pt x="4803" y="367"/>
                  </a:lnTo>
                  <a:cubicBezTo>
                    <a:pt x="4803" y="285"/>
                    <a:pt x="4763" y="163"/>
                    <a:pt x="4722" y="123"/>
                  </a:cubicBezTo>
                  <a:cubicBezTo>
                    <a:pt x="4640" y="41"/>
                    <a:pt x="4559" y="0"/>
                    <a:pt x="447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1" name="Google Shape;1801;p33"/>
            <p:cNvSpPr/>
            <p:nvPr/>
          </p:nvSpPr>
          <p:spPr>
            <a:xfrm>
              <a:off x="4230175" y="2181400"/>
              <a:ext cx="136350" cy="284900"/>
            </a:xfrm>
            <a:custGeom>
              <a:rect b="b" l="l" r="r" t="t"/>
              <a:pathLst>
                <a:path extrusionOk="0" h="11396" w="5454">
                  <a:moveTo>
                    <a:pt x="0" y="1"/>
                  </a:moveTo>
                  <a:lnTo>
                    <a:pt x="0" y="11396"/>
                  </a:lnTo>
                  <a:lnTo>
                    <a:pt x="5454" y="11396"/>
                  </a:lnTo>
                  <a:lnTo>
                    <a:pt x="5454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2" name="Google Shape;1802;p33"/>
            <p:cNvSpPr/>
            <p:nvPr/>
          </p:nvSpPr>
          <p:spPr>
            <a:xfrm>
              <a:off x="4222025" y="2172250"/>
              <a:ext cx="152650" cy="303225"/>
            </a:xfrm>
            <a:custGeom>
              <a:rect b="b" l="l" r="r" t="t"/>
              <a:pathLst>
                <a:path extrusionOk="0" h="12129" w="6106">
                  <a:moveTo>
                    <a:pt x="5414" y="692"/>
                  </a:moveTo>
                  <a:lnTo>
                    <a:pt x="5414" y="11436"/>
                  </a:lnTo>
                  <a:lnTo>
                    <a:pt x="693" y="11436"/>
                  </a:lnTo>
                  <a:lnTo>
                    <a:pt x="693" y="692"/>
                  </a:lnTo>
                  <a:close/>
                  <a:moveTo>
                    <a:pt x="326" y="0"/>
                  </a:moveTo>
                  <a:cubicBezTo>
                    <a:pt x="245" y="0"/>
                    <a:pt x="164" y="41"/>
                    <a:pt x="123" y="123"/>
                  </a:cubicBezTo>
                  <a:cubicBezTo>
                    <a:pt x="42" y="163"/>
                    <a:pt x="1" y="285"/>
                    <a:pt x="1" y="367"/>
                  </a:cubicBezTo>
                  <a:lnTo>
                    <a:pt x="1" y="11762"/>
                  </a:lnTo>
                  <a:cubicBezTo>
                    <a:pt x="1" y="11843"/>
                    <a:pt x="42" y="11965"/>
                    <a:pt x="123" y="12006"/>
                  </a:cubicBezTo>
                  <a:cubicBezTo>
                    <a:pt x="164" y="12087"/>
                    <a:pt x="245" y="12128"/>
                    <a:pt x="326" y="12128"/>
                  </a:cubicBezTo>
                  <a:lnTo>
                    <a:pt x="5780" y="12128"/>
                  </a:lnTo>
                  <a:cubicBezTo>
                    <a:pt x="5861" y="12128"/>
                    <a:pt x="5943" y="12087"/>
                    <a:pt x="5983" y="12006"/>
                  </a:cubicBezTo>
                  <a:cubicBezTo>
                    <a:pt x="6065" y="11925"/>
                    <a:pt x="6105" y="11843"/>
                    <a:pt x="6105" y="11762"/>
                  </a:cubicBezTo>
                  <a:lnTo>
                    <a:pt x="6105" y="367"/>
                  </a:lnTo>
                  <a:cubicBezTo>
                    <a:pt x="6105" y="285"/>
                    <a:pt x="6065" y="163"/>
                    <a:pt x="5983" y="123"/>
                  </a:cubicBezTo>
                  <a:cubicBezTo>
                    <a:pt x="5943" y="41"/>
                    <a:pt x="5861" y="0"/>
                    <a:pt x="578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3" name="Google Shape;1803;p33"/>
            <p:cNvSpPr/>
            <p:nvPr/>
          </p:nvSpPr>
          <p:spPr>
            <a:xfrm>
              <a:off x="3469125" y="874000"/>
              <a:ext cx="1707275" cy="1335925"/>
            </a:xfrm>
            <a:custGeom>
              <a:rect b="b" l="l" r="r" t="t"/>
              <a:pathLst>
                <a:path extrusionOk="0" h="53437" w="68291">
                  <a:moveTo>
                    <a:pt x="1" y="1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4" name="Google Shape;1804;p33"/>
            <p:cNvSpPr/>
            <p:nvPr/>
          </p:nvSpPr>
          <p:spPr>
            <a:xfrm>
              <a:off x="3461000" y="865875"/>
              <a:ext cx="1723550" cy="1352175"/>
            </a:xfrm>
            <a:custGeom>
              <a:rect b="b" l="l" r="r" t="t"/>
              <a:pathLst>
                <a:path extrusionOk="0" h="54087" w="68942">
                  <a:moveTo>
                    <a:pt x="68290" y="692"/>
                  </a:moveTo>
                  <a:lnTo>
                    <a:pt x="68290" y="53395"/>
                  </a:lnTo>
                  <a:lnTo>
                    <a:pt x="652" y="53395"/>
                  </a:lnTo>
                  <a:lnTo>
                    <a:pt x="65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82" y="82"/>
                  </a:cubicBezTo>
                  <a:cubicBezTo>
                    <a:pt x="0" y="163"/>
                    <a:pt x="0" y="244"/>
                    <a:pt x="0" y="326"/>
                  </a:cubicBezTo>
                  <a:lnTo>
                    <a:pt x="0" y="53761"/>
                  </a:lnTo>
                  <a:cubicBezTo>
                    <a:pt x="0" y="53843"/>
                    <a:pt x="0" y="53924"/>
                    <a:pt x="82" y="54005"/>
                  </a:cubicBezTo>
                  <a:cubicBezTo>
                    <a:pt x="163" y="54046"/>
                    <a:pt x="245" y="54087"/>
                    <a:pt x="326" y="54087"/>
                  </a:cubicBezTo>
                  <a:lnTo>
                    <a:pt x="68616" y="54087"/>
                  </a:lnTo>
                  <a:cubicBezTo>
                    <a:pt x="68697" y="54087"/>
                    <a:pt x="68778" y="54046"/>
                    <a:pt x="68860" y="54005"/>
                  </a:cubicBezTo>
                  <a:cubicBezTo>
                    <a:pt x="68901" y="53924"/>
                    <a:pt x="68941" y="53843"/>
                    <a:pt x="68941" y="53761"/>
                  </a:cubicBezTo>
                  <a:lnTo>
                    <a:pt x="68941" y="326"/>
                  </a:lnTo>
                  <a:cubicBezTo>
                    <a:pt x="68941" y="244"/>
                    <a:pt x="68901" y="163"/>
                    <a:pt x="68860" y="82"/>
                  </a:cubicBezTo>
                  <a:cubicBezTo>
                    <a:pt x="68778" y="41"/>
                    <a:pt x="68697" y="0"/>
                    <a:pt x="6861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5" name="Google Shape;1805;p33"/>
            <p:cNvSpPr/>
            <p:nvPr/>
          </p:nvSpPr>
          <p:spPr>
            <a:xfrm>
              <a:off x="3560700" y="945225"/>
              <a:ext cx="1524125" cy="1193475"/>
            </a:xfrm>
            <a:custGeom>
              <a:rect b="b" l="l" r="r" t="t"/>
              <a:pathLst>
                <a:path extrusionOk="0" h="47739" w="60965">
                  <a:moveTo>
                    <a:pt x="1" y="1"/>
                  </a:moveTo>
                  <a:lnTo>
                    <a:pt x="1" y="47738"/>
                  </a:lnTo>
                  <a:lnTo>
                    <a:pt x="60965" y="47738"/>
                  </a:lnTo>
                  <a:lnTo>
                    <a:pt x="6096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6" name="Google Shape;1806;p33"/>
            <p:cNvSpPr/>
            <p:nvPr/>
          </p:nvSpPr>
          <p:spPr>
            <a:xfrm>
              <a:off x="3551550" y="937075"/>
              <a:ext cx="1542450" cy="1209750"/>
            </a:xfrm>
            <a:custGeom>
              <a:rect b="b" l="l" r="r" t="t"/>
              <a:pathLst>
                <a:path extrusionOk="0" h="48390" w="61698">
                  <a:moveTo>
                    <a:pt x="61005" y="693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3"/>
                  </a:lnTo>
                  <a:close/>
                  <a:moveTo>
                    <a:pt x="367" y="1"/>
                  </a:moveTo>
                  <a:cubicBezTo>
                    <a:pt x="245" y="1"/>
                    <a:pt x="163" y="42"/>
                    <a:pt x="123" y="123"/>
                  </a:cubicBezTo>
                  <a:cubicBezTo>
                    <a:pt x="41" y="164"/>
                    <a:pt x="0" y="245"/>
                    <a:pt x="0" y="327"/>
                  </a:cubicBezTo>
                  <a:lnTo>
                    <a:pt x="0" y="48064"/>
                  </a:lnTo>
                  <a:cubicBezTo>
                    <a:pt x="0" y="48146"/>
                    <a:pt x="41" y="48227"/>
                    <a:pt x="123" y="48268"/>
                  </a:cubicBezTo>
                  <a:cubicBezTo>
                    <a:pt x="163" y="48349"/>
                    <a:pt x="245" y="48390"/>
                    <a:pt x="367" y="48390"/>
                  </a:cubicBezTo>
                  <a:lnTo>
                    <a:pt x="61331" y="48390"/>
                  </a:lnTo>
                  <a:cubicBezTo>
                    <a:pt x="61412" y="48390"/>
                    <a:pt x="61494" y="48349"/>
                    <a:pt x="61575" y="48268"/>
                  </a:cubicBezTo>
                  <a:cubicBezTo>
                    <a:pt x="61657" y="48227"/>
                    <a:pt x="61697" y="48146"/>
                    <a:pt x="61697" y="48064"/>
                  </a:cubicBezTo>
                  <a:lnTo>
                    <a:pt x="61697" y="327"/>
                  </a:lnTo>
                  <a:cubicBezTo>
                    <a:pt x="61697" y="245"/>
                    <a:pt x="61657" y="164"/>
                    <a:pt x="61575" y="123"/>
                  </a:cubicBezTo>
                  <a:cubicBezTo>
                    <a:pt x="61494" y="42"/>
                    <a:pt x="61412" y="1"/>
                    <a:pt x="61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7" name="Google Shape;1807;p33"/>
            <p:cNvSpPr/>
            <p:nvPr/>
          </p:nvSpPr>
          <p:spPr>
            <a:xfrm>
              <a:off x="3671600" y="1070375"/>
              <a:ext cx="637950" cy="293050"/>
            </a:xfrm>
            <a:custGeom>
              <a:rect b="b" l="l" r="r" t="t"/>
              <a:pathLst>
                <a:path extrusionOk="0" h="11722" w="25518">
                  <a:moveTo>
                    <a:pt x="24826" y="692"/>
                  </a:moveTo>
                  <a:lnTo>
                    <a:pt x="24826" y="11070"/>
                  </a:lnTo>
                  <a:lnTo>
                    <a:pt x="652" y="11070"/>
                  </a:lnTo>
                  <a:lnTo>
                    <a:pt x="652" y="692"/>
                  </a:lnTo>
                  <a:close/>
                  <a:moveTo>
                    <a:pt x="1" y="0"/>
                  </a:moveTo>
                  <a:lnTo>
                    <a:pt x="1" y="11721"/>
                  </a:lnTo>
                  <a:lnTo>
                    <a:pt x="25518" y="11721"/>
                  </a:lnTo>
                  <a:lnTo>
                    <a:pt x="25518" y="11396"/>
                  </a:lnTo>
                  <a:lnTo>
                    <a:pt x="2551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8" name="Google Shape;1808;p33"/>
            <p:cNvSpPr/>
            <p:nvPr/>
          </p:nvSpPr>
          <p:spPr>
            <a:xfrm>
              <a:off x="3760125" y="1538400"/>
              <a:ext cx="1047975" cy="116000"/>
            </a:xfrm>
            <a:custGeom>
              <a:rect b="b" l="l" r="r" t="t"/>
              <a:pathLst>
                <a:path extrusionOk="0" h="4640" w="41919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21"/>
                    <a:pt x="13227" y="2320"/>
                  </a:cubicBezTo>
                  <a:lnTo>
                    <a:pt x="15913" y="3581"/>
                  </a:lnTo>
                  <a:cubicBezTo>
                    <a:pt x="17419" y="4273"/>
                    <a:pt x="19006" y="4640"/>
                    <a:pt x="20593" y="4640"/>
                  </a:cubicBezTo>
                  <a:cubicBezTo>
                    <a:pt x="22384" y="4640"/>
                    <a:pt x="24215" y="4151"/>
                    <a:pt x="25843" y="3256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38"/>
                  </a:cubicBezTo>
                  <a:lnTo>
                    <a:pt x="25517" y="2686"/>
                  </a:lnTo>
                  <a:cubicBezTo>
                    <a:pt x="23971" y="3500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570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9" name="Google Shape;1809;p33"/>
            <p:cNvSpPr/>
            <p:nvPr/>
          </p:nvSpPr>
          <p:spPr>
            <a:xfrm>
              <a:off x="3760125" y="1639125"/>
              <a:ext cx="1047975" cy="116000"/>
            </a:xfrm>
            <a:custGeom>
              <a:rect b="b" l="l" r="r" t="t"/>
              <a:pathLst>
                <a:path extrusionOk="0" h="4640" w="41919">
                  <a:moveTo>
                    <a:pt x="0" y="0"/>
                  </a:moveTo>
                  <a:lnTo>
                    <a:pt x="0" y="692"/>
                  </a:lnTo>
                  <a:lnTo>
                    <a:pt x="5820" y="692"/>
                  </a:lnTo>
                  <a:cubicBezTo>
                    <a:pt x="8384" y="692"/>
                    <a:pt x="10907" y="1262"/>
                    <a:pt x="13227" y="2320"/>
                  </a:cubicBezTo>
                  <a:lnTo>
                    <a:pt x="15913" y="3622"/>
                  </a:lnTo>
                  <a:cubicBezTo>
                    <a:pt x="17419" y="4314"/>
                    <a:pt x="19006" y="4640"/>
                    <a:pt x="20593" y="4640"/>
                  </a:cubicBezTo>
                  <a:cubicBezTo>
                    <a:pt x="22384" y="4640"/>
                    <a:pt x="24215" y="4192"/>
                    <a:pt x="25843" y="3297"/>
                  </a:cubicBezTo>
                  <a:lnTo>
                    <a:pt x="26616" y="2849"/>
                  </a:lnTo>
                  <a:cubicBezTo>
                    <a:pt x="29221" y="1424"/>
                    <a:pt x="32110" y="692"/>
                    <a:pt x="35081" y="692"/>
                  </a:cubicBezTo>
                  <a:lnTo>
                    <a:pt x="41918" y="692"/>
                  </a:lnTo>
                  <a:lnTo>
                    <a:pt x="41918" y="0"/>
                  </a:lnTo>
                  <a:lnTo>
                    <a:pt x="35081" y="0"/>
                  </a:lnTo>
                  <a:cubicBezTo>
                    <a:pt x="31988" y="0"/>
                    <a:pt x="28977" y="773"/>
                    <a:pt x="26291" y="2279"/>
                  </a:cubicBezTo>
                  <a:lnTo>
                    <a:pt x="25517" y="2686"/>
                  </a:lnTo>
                  <a:cubicBezTo>
                    <a:pt x="24012" y="3541"/>
                    <a:pt x="22302" y="3948"/>
                    <a:pt x="20593" y="3948"/>
                  </a:cubicBezTo>
                  <a:cubicBezTo>
                    <a:pt x="19087" y="3948"/>
                    <a:pt x="17581" y="3622"/>
                    <a:pt x="16198" y="2971"/>
                  </a:cubicBezTo>
                  <a:lnTo>
                    <a:pt x="13512" y="1709"/>
                  </a:lnTo>
                  <a:cubicBezTo>
                    <a:pt x="11111" y="611"/>
                    <a:pt x="8465" y="0"/>
                    <a:pt x="582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0" name="Google Shape;1810;p33"/>
            <p:cNvSpPr/>
            <p:nvPr/>
          </p:nvSpPr>
          <p:spPr>
            <a:xfrm>
              <a:off x="3760125" y="1866000"/>
              <a:ext cx="1047975" cy="115000"/>
            </a:xfrm>
            <a:custGeom>
              <a:rect b="b" l="l" r="r" t="t"/>
              <a:pathLst>
                <a:path extrusionOk="0" h="4600" w="41919">
                  <a:moveTo>
                    <a:pt x="20593" y="1"/>
                  </a:moveTo>
                  <a:cubicBezTo>
                    <a:pt x="19006" y="1"/>
                    <a:pt x="17419" y="326"/>
                    <a:pt x="15913" y="1018"/>
                  </a:cubicBezTo>
                  <a:lnTo>
                    <a:pt x="13227" y="2280"/>
                  </a:lnTo>
                  <a:cubicBezTo>
                    <a:pt x="10907" y="3378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599"/>
                  </a:lnTo>
                  <a:lnTo>
                    <a:pt x="5820" y="4599"/>
                  </a:lnTo>
                  <a:cubicBezTo>
                    <a:pt x="8465" y="4599"/>
                    <a:pt x="11111" y="4030"/>
                    <a:pt x="13512" y="2890"/>
                  </a:cubicBezTo>
                  <a:lnTo>
                    <a:pt x="16198" y="1628"/>
                  </a:lnTo>
                  <a:cubicBezTo>
                    <a:pt x="17581" y="977"/>
                    <a:pt x="19087" y="652"/>
                    <a:pt x="20593" y="652"/>
                  </a:cubicBezTo>
                  <a:cubicBezTo>
                    <a:pt x="22302" y="652"/>
                    <a:pt x="23971" y="1099"/>
                    <a:pt x="25517" y="1913"/>
                  </a:cubicBezTo>
                  <a:lnTo>
                    <a:pt x="26291" y="2361"/>
                  </a:lnTo>
                  <a:cubicBezTo>
                    <a:pt x="28977" y="3826"/>
                    <a:pt x="31988" y="4599"/>
                    <a:pt x="35081" y="4599"/>
                  </a:cubicBezTo>
                  <a:lnTo>
                    <a:pt x="41918" y="4599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175"/>
                    <a:pt x="26616" y="1751"/>
                  </a:cubicBezTo>
                  <a:lnTo>
                    <a:pt x="25843" y="1344"/>
                  </a:lnTo>
                  <a:cubicBezTo>
                    <a:pt x="24215" y="448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1" name="Google Shape;1811;p33"/>
            <p:cNvSpPr/>
            <p:nvPr/>
          </p:nvSpPr>
          <p:spPr>
            <a:xfrm>
              <a:off x="3760125" y="1764250"/>
              <a:ext cx="1047975" cy="116025"/>
            </a:xfrm>
            <a:custGeom>
              <a:rect b="b" l="l" r="r" t="t"/>
              <a:pathLst>
                <a:path extrusionOk="0" h="4641" w="41919">
                  <a:moveTo>
                    <a:pt x="20593" y="1"/>
                  </a:moveTo>
                  <a:cubicBezTo>
                    <a:pt x="19006" y="1"/>
                    <a:pt x="17419" y="367"/>
                    <a:pt x="15913" y="1059"/>
                  </a:cubicBezTo>
                  <a:lnTo>
                    <a:pt x="13227" y="2321"/>
                  </a:lnTo>
                  <a:cubicBezTo>
                    <a:pt x="10907" y="3379"/>
                    <a:pt x="8384" y="3948"/>
                    <a:pt x="5820" y="3948"/>
                  </a:cubicBezTo>
                  <a:lnTo>
                    <a:pt x="0" y="3948"/>
                  </a:lnTo>
                  <a:lnTo>
                    <a:pt x="0" y="4640"/>
                  </a:lnTo>
                  <a:lnTo>
                    <a:pt x="5820" y="4640"/>
                  </a:lnTo>
                  <a:cubicBezTo>
                    <a:pt x="8465" y="4640"/>
                    <a:pt x="11111" y="4030"/>
                    <a:pt x="13512" y="2931"/>
                  </a:cubicBezTo>
                  <a:lnTo>
                    <a:pt x="16198" y="1669"/>
                  </a:lnTo>
                  <a:cubicBezTo>
                    <a:pt x="17581" y="1018"/>
                    <a:pt x="19087" y="693"/>
                    <a:pt x="20593" y="693"/>
                  </a:cubicBezTo>
                  <a:cubicBezTo>
                    <a:pt x="22302" y="693"/>
                    <a:pt x="24012" y="1100"/>
                    <a:pt x="25517" y="1954"/>
                  </a:cubicBezTo>
                  <a:lnTo>
                    <a:pt x="26291" y="2402"/>
                  </a:lnTo>
                  <a:cubicBezTo>
                    <a:pt x="28977" y="3867"/>
                    <a:pt x="31988" y="4640"/>
                    <a:pt x="35081" y="4640"/>
                  </a:cubicBezTo>
                  <a:lnTo>
                    <a:pt x="41918" y="4640"/>
                  </a:lnTo>
                  <a:lnTo>
                    <a:pt x="41918" y="3948"/>
                  </a:lnTo>
                  <a:lnTo>
                    <a:pt x="35081" y="3948"/>
                  </a:lnTo>
                  <a:cubicBezTo>
                    <a:pt x="32110" y="3948"/>
                    <a:pt x="29221" y="3216"/>
                    <a:pt x="26616" y="1792"/>
                  </a:cubicBezTo>
                  <a:lnTo>
                    <a:pt x="25843" y="1344"/>
                  </a:lnTo>
                  <a:cubicBezTo>
                    <a:pt x="24215" y="449"/>
                    <a:pt x="22384" y="1"/>
                    <a:pt x="20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2" name="Google Shape;1812;p33"/>
            <p:cNvSpPr/>
            <p:nvPr/>
          </p:nvSpPr>
          <p:spPr>
            <a:xfrm>
              <a:off x="4825375" y="1479375"/>
              <a:ext cx="96675" cy="97700"/>
            </a:xfrm>
            <a:custGeom>
              <a:rect b="b" l="l" r="r" t="t"/>
              <a:pathLst>
                <a:path extrusionOk="0" h="3908" w="3867">
                  <a:moveTo>
                    <a:pt x="0" y="1"/>
                  </a:moveTo>
                  <a:lnTo>
                    <a:pt x="0" y="3908"/>
                  </a:lnTo>
                  <a:lnTo>
                    <a:pt x="3866" y="3908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3" name="Google Shape;1813;p33"/>
            <p:cNvSpPr/>
            <p:nvPr/>
          </p:nvSpPr>
          <p:spPr>
            <a:xfrm>
              <a:off x="4825375" y="1599425"/>
              <a:ext cx="96675" cy="96700"/>
            </a:xfrm>
            <a:custGeom>
              <a:rect b="b" l="l" r="r" t="t"/>
              <a:pathLst>
                <a:path extrusionOk="0" h="3868" w="3867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4" name="Google Shape;1814;p33"/>
            <p:cNvSpPr/>
            <p:nvPr/>
          </p:nvSpPr>
          <p:spPr>
            <a:xfrm>
              <a:off x="4825375" y="1804950"/>
              <a:ext cx="96675" cy="96675"/>
            </a:xfrm>
            <a:custGeom>
              <a:rect b="b" l="l" r="r" t="t"/>
              <a:pathLst>
                <a:path extrusionOk="0" h="3867" w="3867">
                  <a:moveTo>
                    <a:pt x="0" y="1"/>
                  </a:moveTo>
                  <a:lnTo>
                    <a:pt x="0" y="3867"/>
                  </a:lnTo>
                  <a:lnTo>
                    <a:pt x="3866" y="3867"/>
                  </a:lnTo>
                  <a:lnTo>
                    <a:pt x="386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5" name="Google Shape;1815;p33"/>
            <p:cNvSpPr/>
            <p:nvPr/>
          </p:nvSpPr>
          <p:spPr>
            <a:xfrm>
              <a:off x="4825375" y="1924000"/>
              <a:ext cx="96675" cy="97700"/>
            </a:xfrm>
            <a:custGeom>
              <a:rect b="b" l="l" r="r" t="t"/>
              <a:pathLst>
                <a:path extrusionOk="0" h="3908" w="3867">
                  <a:moveTo>
                    <a:pt x="0" y="0"/>
                  </a:moveTo>
                  <a:lnTo>
                    <a:pt x="0" y="3907"/>
                  </a:lnTo>
                  <a:lnTo>
                    <a:pt x="3866" y="3907"/>
                  </a:lnTo>
                  <a:lnTo>
                    <a:pt x="386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6" name="Google Shape;1816;p33"/>
            <p:cNvSpPr/>
            <p:nvPr/>
          </p:nvSpPr>
          <p:spPr>
            <a:xfrm>
              <a:off x="3644125" y="1479375"/>
              <a:ext cx="96700" cy="97700"/>
            </a:xfrm>
            <a:custGeom>
              <a:rect b="b" l="l" r="r" t="t"/>
              <a:pathLst>
                <a:path extrusionOk="0" h="3908" w="3868">
                  <a:moveTo>
                    <a:pt x="1" y="1"/>
                  </a:moveTo>
                  <a:lnTo>
                    <a:pt x="1" y="3908"/>
                  </a:lnTo>
                  <a:lnTo>
                    <a:pt x="3867" y="3908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7" name="Google Shape;1817;p33"/>
            <p:cNvSpPr/>
            <p:nvPr/>
          </p:nvSpPr>
          <p:spPr>
            <a:xfrm>
              <a:off x="3644125" y="1599425"/>
              <a:ext cx="96700" cy="96700"/>
            </a:xfrm>
            <a:custGeom>
              <a:rect b="b" l="l" r="r" t="t"/>
              <a:pathLst>
                <a:path extrusionOk="0" h="3868" w="3868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8" name="Google Shape;1818;p33"/>
            <p:cNvSpPr/>
            <p:nvPr/>
          </p:nvSpPr>
          <p:spPr>
            <a:xfrm>
              <a:off x="3644125" y="1804950"/>
              <a:ext cx="96700" cy="96675"/>
            </a:xfrm>
            <a:custGeom>
              <a:rect b="b" l="l" r="r" t="t"/>
              <a:pathLst>
                <a:path extrusionOk="0" h="3867" w="3868">
                  <a:moveTo>
                    <a:pt x="1" y="1"/>
                  </a:moveTo>
                  <a:lnTo>
                    <a:pt x="1" y="3867"/>
                  </a:lnTo>
                  <a:lnTo>
                    <a:pt x="3867" y="3867"/>
                  </a:lnTo>
                  <a:lnTo>
                    <a:pt x="386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9" name="Google Shape;1819;p33"/>
            <p:cNvSpPr/>
            <p:nvPr/>
          </p:nvSpPr>
          <p:spPr>
            <a:xfrm>
              <a:off x="3644125" y="1924000"/>
              <a:ext cx="96700" cy="97700"/>
            </a:xfrm>
            <a:custGeom>
              <a:rect b="b" l="l" r="r" t="t"/>
              <a:pathLst>
                <a:path extrusionOk="0" h="3908" w="3868">
                  <a:moveTo>
                    <a:pt x="1" y="0"/>
                  </a:moveTo>
                  <a:lnTo>
                    <a:pt x="1" y="3907"/>
                  </a:lnTo>
                  <a:lnTo>
                    <a:pt x="3867" y="3907"/>
                  </a:lnTo>
                  <a:lnTo>
                    <a:pt x="386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33"/>
            <p:cNvSpPr/>
            <p:nvPr/>
          </p:nvSpPr>
          <p:spPr>
            <a:xfrm>
              <a:off x="4389900" y="105307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4" y="82"/>
                    <a:pt x="1" y="245"/>
                    <a:pt x="1" y="448"/>
                  </a:cubicBezTo>
                  <a:cubicBezTo>
                    <a:pt x="1" y="692"/>
                    <a:pt x="164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21" y="692"/>
                    <a:pt x="2321" y="448"/>
                  </a:cubicBezTo>
                  <a:cubicBezTo>
                    <a:pt x="232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297" y="245"/>
                    <a:pt x="3297" y="448"/>
                  </a:cubicBezTo>
                  <a:cubicBezTo>
                    <a:pt x="3297" y="692"/>
                    <a:pt x="3501" y="855"/>
                    <a:pt x="3704" y="855"/>
                  </a:cubicBezTo>
                  <a:lnTo>
                    <a:pt x="7815" y="855"/>
                  </a:lnTo>
                  <a:cubicBezTo>
                    <a:pt x="8059" y="855"/>
                    <a:pt x="8222" y="692"/>
                    <a:pt x="8222" y="448"/>
                  </a:cubicBezTo>
                  <a:cubicBezTo>
                    <a:pt x="8222" y="245"/>
                    <a:pt x="8059" y="82"/>
                    <a:pt x="7815" y="82"/>
                  </a:cubicBezTo>
                  <a:close/>
                  <a:moveTo>
                    <a:pt x="9565" y="0"/>
                  </a:moveTo>
                  <a:cubicBezTo>
                    <a:pt x="9320" y="0"/>
                    <a:pt x="9117" y="204"/>
                    <a:pt x="9117" y="448"/>
                  </a:cubicBezTo>
                  <a:cubicBezTo>
                    <a:pt x="9117" y="692"/>
                    <a:pt x="9320" y="896"/>
                    <a:pt x="9565" y="896"/>
                  </a:cubicBezTo>
                  <a:cubicBezTo>
                    <a:pt x="9850" y="896"/>
                    <a:pt x="10053" y="692"/>
                    <a:pt x="10053" y="448"/>
                  </a:cubicBezTo>
                  <a:cubicBezTo>
                    <a:pt x="10053" y="204"/>
                    <a:pt x="9850" y="0"/>
                    <a:pt x="956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48"/>
                  </a:cubicBezTo>
                  <a:cubicBezTo>
                    <a:pt x="10501" y="692"/>
                    <a:pt x="10704" y="896"/>
                    <a:pt x="10948" y="896"/>
                  </a:cubicBezTo>
                  <a:cubicBezTo>
                    <a:pt x="11193" y="896"/>
                    <a:pt x="11396" y="692"/>
                    <a:pt x="11396" y="448"/>
                  </a:cubicBezTo>
                  <a:cubicBezTo>
                    <a:pt x="11396" y="204"/>
                    <a:pt x="11193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48"/>
                  </a:cubicBezTo>
                  <a:cubicBezTo>
                    <a:pt x="11844" y="692"/>
                    <a:pt x="12047" y="896"/>
                    <a:pt x="12291" y="896"/>
                  </a:cubicBezTo>
                  <a:cubicBezTo>
                    <a:pt x="12536" y="896"/>
                    <a:pt x="12739" y="692"/>
                    <a:pt x="12739" y="448"/>
                  </a:cubicBezTo>
                  <a:cubicBezTo>
                    <a:pt x="12739" y="204"/>
                    <a:pt x="12536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48"/>
                  </a:cubicBezTo>
                  <a:cubicBezTo>
                    <a:pt x="13187" y="692"/>
                    <a:pt x="13390" y="896"/>
                    <a:pt x="13634" y="896"/>
                  </a:cubicBezTo>
                  <a:cubicBezTo>
                    <a:pt x="13879" y="896"/>
                    <a:pt x="14082" y="692"/>
                    <a:pt x="14082" y="448"/>
                  </a:cubicBezTo>
                  <a:cubicBezTo>
                    <a:pt x="14082" y="204"/>
                    <a:pt x="13879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48"/>
                  </a:cubicBezTo>
                  <a:cubicBezTo>
                    <a:pt x="14530" y="692"/>
                    <a:pt x="14733" y="896"/>
                    <a:pt x="14977" y="896"/>
                  </a:cubicBezTo>
                  <a:cubicBezTo>
                    <a:pt x="15222" y="896"/>
                    <a:pt x="15425" y="692"/>
                    <a:pt x="15425" y="448"/>
                  </a:cubicBezTo>
                  <a:cubicBezTo>
                    <a:pt x="15425" y="204"/>
                    <a:pt x="15222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48"/>
                  </a:cubicBezTo>
                  <a:cubicBezTo>
                    <a:pt x="15873" y="692"/>
                    <a:pt x="16076" y="896"/>
                    <a:pt x="16320" y="896"/>
                  </a:cubicBezTo>
                  <a:cubicBezTo>
                    <a:pt x="16565" y="896"/>
                    <a:pt x="16768" y="692"/>
                    <a:pt x="16768" y="448"/>
                  </a:cubicBezTo>
                  <a:cubicBezTo>
                    <a:pt x="16768" y="204"/>
                    <a:pt x="16565" y="0"/>
                    <a:pt x="16320" y="0"/>
                  </a:cubicBezTo>
                  <a:close/>
                  <a:moveTo>
                    <a:pt x="367" y="1873"/>
                  </a:moveTo>
                  <a:cubicBezTo>
                    <a:pt x="164" y="1873"/>
                    <a:pt x="1" y="2035"/>
                    <a:pt x="1" y="2239"/>
                  </a:cubicBezTo>
                  <a:cubicBezTo>
                    <a:pt x="1" y="2483"/>
                    <a:pt x="164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21" y="2483"/>
                    <a:pt x="2321" y="2239"/>
                  </a:cubicBezTo>
                  <a:cubicBezTo>
                    <a:pt x="2321" y="2035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297" y="2035"/>
                    <a:pt x="3297" y="2239"/>
                  </a:cubicBezTo>
                  <a:cubicBezTo>
                    <a:pt x="3297" y="2483"/>
                    <a:pt x="3501" y="2646"/>
                    <a:pt x="3704" y="2646"/>
                  </a:cubicBezTo>
                  <a:lnTo>
                    <a:pt x="7815" y="2646"/>
                  </a:lnTo>
                  <a:cubicBezTo>
                    <a:pt x="8059" y="2646"/>
                    <a:pt x="8222" y="2483"/>
                    <a:pt x="8222" y="2239"/>
                  </a:cubicBezTo>
                  <a:cubicBezTo>
                    <a:pt x="8222" y="2035"/>
                    <a:pt x="8059" y="1873"/>
                    <a:pt x="7815" y="1873"/>
                  </a:cubicBezTo>
                  <a:close/>
                  <a:moveTo>
                    <a:pt x="367" y="3663"/>
                  </a:moveTo>
                  <a:cubicBezTo>
                    <a:pt x="164" y="3663"/>
                    <a:pt x="1" y="3826"/>
                    <a:pt x="1" y="4070"/>
                  </a:cubicBezTo>
                  <a:cubicBezTo>
                    <a:pt x="1" y="4274"/>
                    <a:pt x="164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21" y="4274"/>
                    <a:pt x="2321" y="4070"/>
                  </a:cubicBezTo>
                  <a:cubicBezTo>
                    <a:pt x="232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297" y="3826"/>
                    <a:pt x="3297" y="4070"/>
                  </a:cubicBezTo>
                  <a:cubicBezTo>
                    <a:pt x="3297" y="4274"/>
                    <a:pt x="3501" y="4436"/>
                    <a:pt x="3704" y="4436"/>
                  </a:cubicBezTo>
                  <a:lnTo>
                    <a:pt x="781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26"/>
                    <a:pt x="8059" y="3663"/>
                    <a:pt x="7815" y="3663"/>
                  </a:cubicBezTo>
                  <a:close/>
                  <a:moveTo>
                    <a:pt x="9565" y="3623"/>
                  </a:moveTo>
                  <a:cubicBezTo>
                    <a:pt x="9320" y="3623"/>
                    <a:pt x="9117" y="3826"/>
                    <a:pt x="9117" y="4070"/>
                  </a:cubicBezTo>
                  <a:cubicBezTo>
                    <a:pt x="9117" y="4314"/>
                    <a:pt x="9320" y="4518"/>
                    <a:pt x="9565" y="4518"/>
                  </a:cubicBezTo>
                  <a:cubicBezTo>
                    <a:pt x="9850" y="4518"/>
                    <a:pt x="10053" y="4314"/>
                    <a:pt x="10053" y="4070"/>
                  </a:cubicBezTo>
                  <a:cubicBezTo>
                    <a:pt x="10053" y="3826"/>
                    <a:pt x="9850" y="3623"/>
                    <a:pt x="956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3" y="4518"/>
                    <a:pt x="11396" y="4314"/>
                    <a:pt x="11396" y="4070"/>
                  </a:cubicBezTo>
                  <a:cubicBezTo>
                    <a:pt x="11396" y="3826"/>
                    <a:pt x="11193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6" y="4518"/>
                    <a:pt x="12739" y="4314"/>
                    <a:pt x="12739" y="4070"/>
                  </a:cubicBezTo>
                  <a:cubicBezTo>
                    <a:pt x="12739" y="3826"/>
                    <a:pt x="12536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9" y="4518"/>
                    <a:pt x="14082" y="4314"/>
                    <a:pt x="14082" y="4070"/>
                  </a:cubicBezTo>
                  <a:cubicBezTo>
                    <a:pt x="14082" y="3826"/>
                    <a:pt x="13879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2" y="4518"/>
                    <a:pt x="15425" y="4314"/>
                    <a:pt x="15425" y="4070"/>
                  </a:cubicBezTo>
                  <a:cubicBezTo>
                    <a:pt x="15425" y="3826"/>
                    <a:pt x="15222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5" y="4518"/>
                    <a:pt x="16768" y="4314"/>
                    <a:pt x="16768" y="4070"/>
                  </a:cubicBezTo>
                  <a:cubicBezTo>
                    <a:pt x="16768" y="3826"/>
                    <a:pt x="16565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4" y="5454"/>
                    <a:pt x="1" y="5617"/>
                    <a:pt x="1" y="5861"/>
                  </a:cubicBezTo>
                  <a:cubicBezTo>
                    <a:pt x="1" y="6064"/>
                    <a:pt x="164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21" y="6064"/>
                    <a:pt x="2321" y="5861"/>
                  </a:cubicBezTo>
                  <a:cubicBezTo>
                    <a:pt x="232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297" y="5617"/>
                    <a:pt x="3297" y="5861"/>
                  </a:cubicBezTo>
                  <a:cubicBezTo>
                    <a:pt x="3297" y="6064"/>
                    <a:pt x="3501" y="6227"/>
                    <a:pt x="3704" y="6227"/>
                  </a:cubicBezTo>
                  <a:lnTo>
                    <a:pt x="781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17"/>
                    <a:pt x="8059" y="5454"/>
                    <a:pt x="7815" y="5454"/>
                  </a:cubicBezTo>
                  <a:close/>
                  <a:moveTo>
                    <a:pt x="367" y="7245"/>
                  </a:moveTo>
                  <a:cubicBezTo>
                    <a:pt x="164" y="7245"/>
                    <a:pt x="1" y="7448"/>
                    <a:pt x="1" y="7652"/>
                  </a:cubicBezTo>
                  <a:cubicBezTo>
                    <a:pt x="1" y="7855"/>
                    <a:pt x="164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21" y="7855"/>
                    <a:pt x="2321" y="7652"/>
                  </a:cubicBezTo>
                  <a:cubicBezTo>
                    <a:pt x="2321" y="744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297" y="7448"/>
                    <a:pt x="3297" y="7652"/>
                  </a:cubicBezTo>
                  <a:cubicBezTo>
                    <a:pt x="3297" y="7855"/>
                    <a:pt x="3501" y="8018"/>
                    <a:pt x="3704" y="8018"/>
                  </a:cubicBezTo>
                  <a:lnTo>
                    <a:pt x="7815" y="8018"/>
                  </a:lnTo>
                  <a:cubicBezTo>
                    <a:pt x="8059" y="8018"/>
                    <a:pt x="8222" y="7855"/>
                    <a:pt x="8222" y="7652"/>
                  </a:cubicBezTo>
                  <a:cubicBezTo>
                    <a:pt x="8222" y="7448"/>
                    <a:pt x="8059" y="7245"/>
                    <a:pt x="7815" y="7245"/>
                  </a:cubicBezTo>
                  <a:close/>
                  <a:moveTo>
                    <a:pt x="14204" y="8750"/>
                  </a:moveTo>
                  <a:cubicBezTo>
                    <a:pt x="13960" y="8750"/>
                    <a:pt x="13756" y="895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54"/>
                    <a:pt x="14448" y="8750"/>
                    <a:pt x="14204" y="8750"/>
                  </a:cubicBezTo>
                  <a:close/>
                  <a:moveTo>
                    <a:pt x="15547" y="8750"/>
                  </a:moveTo>
                  <a:cubicBezTo>
                    <a:pt x="15303" y="8750"/>
                    <a:pt x="15099" y="895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54"/>
                    <a:pt x="15791" y="8750"/>
                    <a:pt x="15547" y="8750"/>
                  </a:cubicBezTo>
                  <a:close/>
                  <a:moveTo>
                    <a:pt x="16890" y="8750"/>
                  </a:moveTo>
                  <a:cubicBezTo>
                    <a:pt x="16646" y="8750"/>
                    <a:pt x="16442" y="895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54"/>
                    <a:pt x="17134" y="8750"/>
                    <a:pt x="16890" y="8750"/>
                  </a:cubicBezTo>
                  <a:close/>
                  <a:moveTo>
                    <a:pt x="18233" y="8750"/>
                  </a:moveTo>
                  <a:cubicBezTo>
                    <a:pt x="17989" y="8750"/>
                    <a:pt x="17785" y="895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54"/>
                    <a:pt x="18477" y="8750"/>
                    <a:pt x="18233" y="8750"/>
                  </a:cubicBezTo>
                  <a:close/>
                  <a:moveTo>
                    <a:pt x="19576" y="8750"/>
                  </a:moveTo>
                  <a:cubicBezTo>
                    <a:pt x="19332" y="8750"/>
                    <a:pt x="19128" y="895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54"/>
                    <a:pt x="19820" y="8750"/>
                    <a:pt x="19576" y="8750"/>
                  </a:cubicBezTo>
                  <a:close/>
                  <a:moveTo>
                    <a:pt x="20919" y="8750"/>
                  </a:moveTo>
                  <a:cubicBezTo>
                    <a:pt x="20675" y="8750"/>
                    <a:pt x="20471" y="895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54"/>
                    <a:pt x="21163" y="8750"/>
                    <a:pt x="20919" y="8750"/>
                  </a:cubicBezTo>
                  <a:close/>
                  <a:moveTo>
                    <a:pt x="367" y="9076"/>
                  </a:moveTo>
                  <a:cubicBezTo>
                    <a:pt x="164" y="9076"/>
                    <a:pt x="1" y="9239"/>
                    <a:pt x="1" y="9442"/>
                  </a:cubicBezTo>
                  <a:cubicBezTo>
                    <a:pt x="1" y="9646"/>
                    <a:pt x="164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21" y="9646"/>
                    <a:pt x="2321" y="9442"/>
                  </a:cubicBezTo>
                  <a:cubicBezTo>
                    <a:pt x="2321" y="9239"/>
                    <a:pt x="2158" y="9076"/>
                    <a:pt x="1954" y="9076"/>
                  </a:cubicBezTo>
                  <a:close/>
                  <a:moveTo>
                    <a:pt x="862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2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4" y="10867"/>
                    <a:pt x="1" y="11029"/>
                    <a:pt x="1" y="11233"/>
                  </a:cubicBezTo>
                  <a:cubicBezTo>
                    <a:pt x="1" y="11436"/>
                    <a:pt x="164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21" y="11436"/>
                    <a:pt x="2321" y="11233"/>
                  </a:cubicBezTo>
                  <a:cubicBezTo>
                    <a:pt x="2321" y="11029"/>
                    <a:pt x="2158" y="10867"/>
                    <a:pt x="1954" y="10867"/>
                  </a:cubicBezTo>
                  <a:close/>
                  <a:moveTo>
                    <a:pt x="862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36"/>
                    <a:pt x="8425" y="11640"/>
                    <a:pt x="8629" y="11640"/>
                  </a:cubicBezTo>
                  <a:lnTo>
                    <a:pt x="12780" y="11640"/>
                  </a:lnTo>
                  <a:cubicBezTo>
                    <a:pt x="12983" y="11640"/>
                    <a:pt x="13146" y="11436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57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57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57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57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57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57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57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57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57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57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57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57"/>
                    <a:pt x="21163" y="12495"/>
                    <a:pt x="20919" y="12495"/>
                  </a:cubicBezTo>
                  <a:close/>
                  <a:moveTo>
                    <a:pt x="367" y="12657"/>
                  </a:moveTo>
                  <a:cubicBezTo>
                    <a:pt x="164" y="12657"/>
                    <a:pt x="1" y="12820"/>
                    <a:pt x="1" y="13024"/>
                  </a:cubicBezTo>
                  <a:cubicBezTo>
                    <a:pt x="1" y="13268"/>
                    <a:pt x="164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21" y="13268"/>
                    <a:pt x="2321" y="13024"/>
                  </a:cubicBezTo>
                  <a:cubicBezTo>
                    <a:pt x="2321" y="12820"/>
                    <a:pt x="2158" y="12657"/>
                    <a:pt x="1954" y="12657"/>
                  </a:cubicBezTo>
                  <a:close/>
                  <a:moveTo>
                    <a:pt x="8629" y="12657"/>
                  </a:moveTo>
                  <a:cubicBezTo>
                    <a:pt x="8425" y="12657"/>
                    <a:pt x="8262" y="12820"/>
                    <a:pt x="8262" y="13024"/>
                  </a:cubicBezTo>
                  <a:cubicBezTo>
                    <a:pt x="8262" y="13268"/>
                    <a:pt x="8425" y="13431"/>
                    <a:pt x="862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2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33"/>
            <p:cNvSpPr/>
            <p:nvPr/>
          </p:nvSpPr>
          <p:spPr>
            <a:xfrm>
              <a:off x="2792550" y="4478775"/>
              <a:ext cx="657275" cy="73275"/>
            </a:xfrm>
            <a:custGeom>
              <a:rect b="b" l="l" r="r" t="t"/>
              <a:pathLst>
                <a:path extrusionOk="0" h="2931" w="26291">
                  <a:moveTo>
                    <a:pt x="5088" y="0"/>
                  </a:moveTo>
                  <a:lnTo>
                    <a:pt x="4925" y="41"/>
                  </a:lnTo>
                  <a:lnTo>
                    <a:pt x="326" y="2238"/>
                  </a:lnTo>
                  <a:cubicBezTo>
                    <a:pt x="0" y="2401"/>
                    <a:pt x="123" y="2930"/>
                    <a:pt x="489" y="2930"/>
                  </a:cubicBezTo>
                  <a:lnTo>
                    <a:pt x="22913" y="2930"/>
                  </a:lnTo>
                  <a:cubicBezTo>
                    <a:pt x="22994" y="2930"/>
                    <a:pt x="23076" y="2890"/>
                    <a:pt x="23157" y="2849"/>
                  </a:cubicBezTo>
                  <a:lnTo>
                    <a:pt x="26047" y="651"/>
                  </a:lnTo>
                  <a:cubicBezTo>
                    <a:pt x="26291" y="448"/>
                    <a:pt x="26169" y="0"/>
                    <a:pt x="258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33"/>
            <p:cNvSpPr/>
            <p:nvPr/>
          </p:nvSpPr>
          <p:spPr>
            <a:xfrm>
              <a:off x="2787450" y="4470625"/>
              <a:ext cx="667475" cy="89550"/>
            </a:xfrm>
            <a:custGeom>
              <a:rect b="b" l="l" r="r" t="t"/>
              <a:pathLst>
                <a:path extrusionOk="0" h="3582" w="26699">
                  <a:moveTo>
                    <a:pt x="26047" y="652"/>
                  </a:moveTo>
                  <a:lnTo>
                    <a:pt x="26047" y="692"/>
                  </a:lnTo>
                  <a:lnTo>
                    <a:pt x="26006" y="692"/>
                  </a:lnTo>
                  <a:lnTo>
                    <a:pt x="23117" y="2931"/>
                  </a:lnTo>
                  <a:lnTo>
                    <a:pt x="693" y="2931"/>
                  </a:lnTo>
                  <a:lnTo>
                    <a:pt x="652" y="2890"/>
                  </a:lnTo>
                  <a:lnTo>
                    <a:pt x="693" y="2890"/>
                  </a:lnTo>
                  <a:lnTo>
                    <a:pt x="5251" y="692"/>
                  </a:lnTo>
                  <a:lnTo>
                    <a:pt x="5332" y="652"/>
                  </a:lnTo>
                  <a:close/>
                  <a:moveTo>
                    <a:pt x="5210" y="0"/>
                  </a:moveTo>
                  <a:lnTo>
                    <a:pt x="5088" y="41"/>
                  </a:lnTo>
                  <a:lnTo>
                    <a:pt x="5007" y="41"/>
                  </a:lnTo>
                  <a:lnTo>
                    <a:pt x="367" y="2279"/>
                  </a:lnTo>
                  <a:cubicBezTo>
                    <a:pt x="123" y="2402"/>
                    <a:pt x="1" y="2646"/>
                    <a:pt x="1" y="2890"/>
                  </a:cubicBezTo>
                  <a:cubicBezTo>
                    <a:pt x="1" y="3053"/>
                    <a:pt x="42" y="3256"/>
                    <a:pt x="164" y="3378"/>
                  </a:cubicBezTo>
                  <a:cubicBezTo>
                    <a:pt x="286" y="3500"/>
                    <a:pt x="489" y="3582"/>
                    <a:pt x="693" y="3582"/>
                  </a:cubicBezTo>
                  <a:lnTo>
                    <a:pt x="23117" y="3582"/>
                  </a:lnTo>
                  <a:cubicBezTo>
                    <a:pt x="23280" y="3582"/>
                    <a:pt x="23442" y="3541"/>
                    <a:pt x="23565" y="3460"/>
                  </a:cubicBezTo>
                  <a:lnTo>
                    <a:pt x="26454" y="1221"/>
                  </a:lnTo>
                  <a:cubicBezTo>
                    <a:pt x="26617" y="1099"/>
                    <a:pt x="26698" y="896"/>
                    <a:pt x="26698" y="692"/>
                  </a:cubicBezTo>
                  <a:cubicBezTo>
                    <a:pt x="26698" y="489"/>
                    <a:pt x="26658" y="326"/>
                    <a:pt x="26535" y="204"/>
                  </a:cubicBezTo>
                  <a:cubicBezTo>
                    <a:pt x="26413" y="82"/>
                    <a:pt x="26210" y="0"/>
                    <a:pt x="2600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33"/>
            <p:cNvSpPr/>
            <p:nvPr/>
          </p:nvSpPr>
          <p:spPr>
            <a:xfrm>
              <a:off x="3097775" y="4128775"/>
              <a:ext cx="102775" cy="392750"/>
            </a:xfrm>
            <a:custGeom>
              <a:rect b="b" l="l" r="r" t="t"/>
              <a:pathLst>
                <a:path extrusionOk="0" h="15710" w="4111">
                  <a:moveTo>
                    <a:pt x="1" y="0"/>
                  </a:moveTo>
                  <a:lnTo>
                    <a:pt x="1" y="15709"/>
                  </a:lnTo>
                  <a:lnTo>
                    <a:pt x="4111" y="15709"/>
                  </a:lnTo>
                  <a:lnTo>
                    <a:pt x="41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4" name="Google Shape;1824;p33"/>
            <p:cNvSpPr/>
            <p:nvPr/>
          </p:nvSpPr>
          <p:spPr>
            <a:xfrm>
              <a:off x="3089625" y="4119600"/>
              <a:ext cx="120100" cy="410050"/>
            </a:xfrm>
            <a:custGeom>
              <a:rect b="b" l="l" r="r" t="t"/>
              <a:pathLst>
                <a:path extrusionOk="0" h="16402" w="4804">
                  <a:moveTo>
                    <a:pt x="4111" y="693"/>
                  </a:moveTo>
                  <a:lnTo>
                    <a:pt x="4111" y="15751"/>
                  </a:lnTo>
                  <a:lnTo>
                    <a:pt x="652" y="15751"/>
                  </a:lnTo>
                  <a:lnTo>
                    <a:pt x="652" y="693"/>
                  </a:lnTo>
                  <a:close/>
                  <a:moveTo>
                    <a:pt x="327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6076"/>
                  </a:lnTo>
                  <a:cubicBezTo>
                    <a:pt x="1" y="16158"/>
                    <a:pt x="42" y="16239"/>
                    <a:pt x="82" y="16320"/>
                  </a:cubicBezTo>
                  <a:cubicBezTo>
                    <a:pt x="164" y="16361"/>
                    <a:pt x="245" y="16402"/>
                    <a:pt x="327" y="16402"/>
                  </a:cubicBezTo>
                  <a:lnTo>
                    <a:pt x="4437" y="16402"/>
                  </a:lnTo>
                  <a:cubicBezTo>
                    <a:pt x="4559" y="16402"/>
                    <a:pt x="4640" y="16361"/>
                    <a:pt x="4681" y="16320"/>
                  </a:cubicBezTo>
                  <a:cubicBezTo>
                    <a:pt x="4763" y="16239"/>
                    <a:pt x="4803" y="16158"/>
                    <a:pt x="4803" y="16076"/>
                  </a:cubicBezTo>
                  <a:lnTo>
                    <a:pt x="4803" y="367"/>
                  </a:lnTo>
                  <a:cubicBezTo>
                    <a:pt x="4803" y="286"/>
                    <a:pt x="4763" y="164"/>
                    <a:pt x="4681" y="123"/>
                  </a:cubicBezTo>
                  <a:cubicBezTo>
                    <a:pt x="4640" y="42"/>
                    <a:pt x="4559" y="1"/>
                    <a:pt x="443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5" name="Google Shape;1825;p33"/>
            <p:cNvSpPr/>
            <p:nvPr/>
          </p:nvSpPr>
          <p:spPr>
            <a:xfrm>
              <a:off x="3081500" y="4128775"/>
              <a:ext cx="135350" cy="284900"/>
            </a:xfrm>
            <a:custGeom>
              <a:rect b="b" l="l" r="r" t="t"/>
              <a:pathLst>
                <a:path extrusionOk="0" h="11396" w="5414">
                  <a:moveTo>
                    <a:pt x="0" y="0"/>
                  </a:moveTo>
                  <a:lnTo>
                    <a:pt x="0" y="11395"/>
                  </a:lnTo>
                  <a:lnTo>
                    <a:pt x="5413" y="11395"/>
                  </a:lnTo>
                  <a:lnTo>
                    <a:pt x="5413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33"/>
            <p:cNvSpPr/>
            <p:nvPr/>
          </p:nvSpPr>
          <p:spPr>
            <a:xfrm>
              <a:off x="3073350" y="4119600"/>
              <a:ext cx="152650" cy="302200"/>
            </a:xfrm>
            <a:custGeom>
              <a:rect b="b" l="l" r="r" t="t"/>
              <a:pathLst>
                <a:path extrusionOk="0" h="12088" w="6106">
                  <a:moveTo>
                    <a:pt x="5414" y="693"/>
                  </a:moveTo>
                  <a:lnTo>
                    <a:pt x="5414" y="11437"/>
                  </a:lnTo>
                  <a:lnTo>
                    <a:pt x="693" y="11437"/>
                  </a:lnTo>
                  <a:lnTo>
                    <a:pt x="693" y="693"/>
                  </a:lnTo>
                  <a:close/>
                  <a:moveTo>
                    <a:pt x="326" y="1"/>
                  </a:moveTo>
                  <a:cubicBezTo>
                    <a:pt x="245" y="1"/>
                    <a:pt x="164" y="42"/>
                    <a:pt x="82" y="123"/>
                  </a:cubicBezTo>
                  <a:cubicBezTo>
                    <a:pt x="42" y="164"/>
                    <a:pt x="1" y="286"/>
                    <a:pt x="1" y="367"/>
                  </a:cubicBezTo>
                  <a:lnTo>
                    <a:pt x="1" y="11762"/>
                  </a:lnTo>
                  <a:cubicBezTo>
                    <a:pt x="1" y="11844"/>
                    <a:pt x="42" y="11925"/>
                    <a:pt x="82" y="12007"/>
                  </a:cubicBezTo>
                  <a:cubicBezTo>
                    <a:pt x="164" y="12088"/>
                    <a:pt x="245" y="12088"/>
                    <a:pt x="326" y="12088"/>
                  </a:cubicBezTo>
                  <a:lnTo>
                    <a:pt x="5739" y="12088"/>
                  </a:lnTo>
                  <a:cubicBezTo>
                    <a:pt x="5861" y="12088"/>
                    <a:pt x="5943" y="12088"/>
                    <a:pt x="5983" y="12007"/>
                  </a:cubicBezTo>
                  <a:cubicBezTo>
                    <a:pt x="6065" y="11925"/>
                    <a:pt x="6105" y="11844"/>
                    <a:pt x="6105" y="11762"/>
                  </a:cubicBezTo>
                  <a:lnTo>
                    <a:pt x="6105" y="367"/>
                  </a:lnTo>
                  <a:cubicBezTo>
                    <a:pt x="6105" y="286"/>
                    <a:pt x="6065" y="164"/>
                    <a:pt x="5983" y="123"/>
                  </a:cubicBezTo>
                  <a:cubicBezTo>
                    <a:pt x="5943" y="42"/>
                    <a:pt x="5861" y="1"/>
                    <a:pt x="57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33"/>
            <p:cNvSpPr/>
            <p:nvPr/>
          </p:nvSpPr>
          <p:spPr>
            <a:xfrm>
              <a:off x="2320450" y="2821375"/>
              <a:ext cx="1707275" cy="1335900"/>
            </a:xfrm>
            <a:custGeom>
              <a:rect b="b" l="l" r="r" t="t"/>
              <a:pathLst>
                <a:path extrusionOk="0" h="53436" w="68291">
                  <a:moveTo>
                    <a:pt x="1" y="0"/>
                  </a:moveTo>
                  <a:lnTo>
                    <a:pt x="1" y="53436"/>
                  </a:lnTo>
                  <a:lnTo>
                    <a:pt x="68291" y="53436"/>
                  </a:lnTo>
                  <a:lnTo>
                    <a:pt x="682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33"/>
            <p:cNvSpPr/>
            <p:nvPr/>
          </p:nvSpPr>
          <p:spPr>
            <a:xfrm>
              <a:off x="2311300" y="2813225"/>
              <a:ext cx="1724575" cy="1352200"/>
            </a:xfrm>
            <a:custGeom>
              <a:rect b="b" l="l" r="r" t="t"/>
              <a:pathLst>
                <a:path extrusionOk="0" h="54088" w="68983">
                  <a:moveTo>
                    <a:pt x="68290" y="693"/>
                  </a:moveTo>
                  <a:lnTo>
                    <a:pt x="68290" y="53395"/>
                  </a:lnTo>
                  <a:lnTo>
                    <a:pt x="693" y="53395"/>
                  </a:lnTo>
                  <a:lnTo>
                    <a:pt x="693" y="693"/>
                  </a:lnTo>
                  <a:close/>
                  <a:moveTo>
                    <a:pt x="367" y="1"/>
                  </a:moveTo>
                  <a:cubicBezTo>
                    <a:pt x="286" y="1"/>
                    <a:pt x="163" y="41"/>
                    <a:pt x="123" y="82"/>
                  </a:cubicBezTo>
                  <a:cubicBezTo>
                    <a:pt x="41" y="163"/>
                    <a:pt x="1" y="245"/>
                    <a:pt x="1" y="326"/>
                  </a:cubicBezTo>
                  <a:lnTo>
                    <a:pt x="1" y="53762"/>
                  </a:lnTo>
                  <a:cubicBezTo>
                    <a:pt x="1" y="53843"/>
                    <a:pt x="41" y="53924"/>
                    <a:pt x="123" y="54006"/>
                  </a:cubicBezTo>
                  <a:cubicBezTo>
                    <a:pt x="163" y="54047"/>
                    <a:pt x="286" y="54087"/>
                    <a:pt x="367" y="54087"/>
                  </a:cubicBezTo>
                  <a:lnTo>
                    <a:pt x="68657" y="54087"/>
                  </a:lnTo>
                  <a:cubicBezTo>
                    <a:pt x="68738" y="54087"/>
                    <a:pt x="68819" y="54047"/>
                    <a:pt x="68901" y="54006"/>
                  </a:cubicBezTo>
                  <a:cubicBezTo>
                    <a:pt x="68942" y="53924"/>
                    <a:pt x="68982" y="53843"/>
                    <a:pt x="68982" y="53762"/>
                  </a:cubicBezTo>
                  <a:lnTo>
                    <a:pt x="68982" y="326"/>
                  </a:lnTo>
                  <a:cubicBezTo>
                    <a:pt x="68982" y="245"/>
                    <a:pt x="68942" y="163"/>
                    <a:pt x="68901" y="82"/>
                  </a:cubicBezTo>
                  <a:cubicBezTo>
                    <a:pt x="68819" y="41"/>
                    <a:pt x="68738" y="1"/>
                    <a:pt x="6865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9" name="Google Shape;1829;p33"/>
            <p:cNvSpPr/>
            <p:nvPr/>
          </p:nvSpPr>
          <p:spPr>
            <a:xfrm>
              <a:off x="2411025" y="2892600"/>
              <a:ext cx="1525125" cy="1193450"/>
            </a:xfrm>
            <a:custGeom>
              <a:rect b="b" l="l" r="r" t="t"/>
              <a:pathLst>
                <a:path extrusionOk="0" h="47738" w="61005">
                  <a:moveTo>
                    <a:pt x="0" y="0"/>
                  </a:moveTo>
                  <a:lnTo>
                    <a:pt x="0" y="47738"/>
                  </a:lnTo>
                  <a:lnTo>
                    <a:pt x="61005" y="47738"/>
                  </a:lnTo>
                  <a:lnTo>
                    <a:pt x="61005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0" name="Google Shape;1830;p33"/>
            <p:cNvSpPr/>
            <p:nvPr/>
          </p:nvSpPr>
          <p:spPr>
            <a:xfrm>
              <a:off x="2402875" y="2884450"/>
              <a:ext cx="1541425" cy="1209750"/>
            </a:xfrm>
            <a:custGeom>
              <a:rect b="b" l="l" r="r" t="t"/>
              <a:pathLst>
                <a:path extrusionOk="0" h="48390" w="61657">
                  <a:moveTo>
                    <a:pt x="61005" y="692"/>
                  </a:moveTo>
                  <a:lnTo>
                    <a:pt x="61005" y="47698"/>
                  </a:lnTo>
                  <a:lnTo>
                    <a:pt x="692" y="47698"/>
                  </a:lnTo>
                  <a:lnTo>
                    <a:pt x="692" y="692"/>
                  </a:lnTo>
                  <a:close/>
                  <a:moveTo>
                    <a:pt x="326" y="0"/>
                  </a:moveTo>
                  <a:cubicBezTo>
                    <a:pt x="245" y="0"/>
                    <a:pt x="163" y="41"/>
                    <a:pt x="123" y="123"/>
                  </a:cubicBezTo>
                  <a:cubicBezTo>
                    <a:pt x="41" y="163"/>
                    <a:pt x="0" y="245"/>
                    <a:pt x="0" y="326"/>
                  </a:cubicBezTo>
                  <a:lnTo>
                    <a:pt x="0" y="48064"/>
                  </a:lnTo>
                  <a:cubicBezTo>
                    <a:pt x="0" y="48145"/>
                    <a:pt x="41" y="48227"/>
                    <a:pt x="123" y="48267"/>
                  </a:cubicBezTo>
                  <a:cubicBezTo>
                    <a:pt x="163" y="48349"/>
                    <a:pt x="245" y="48389"/>
                    <a:pt x="326" y="48389"/>
                  </a:cubicBezTo>
                  <a:lnTo>
                    <a:pt x="61331" y="48389"/>
                  </a:lnTo>
                  <a:cubicBezTo>
                    <a:pt x="61412" y="48389"/>
                    <a:pt x="61494" y="48349"/>
                    <a:pt x="61575" y="48267"/>
                  </a:cubicBezTo>
                  <a:cubicBezTo>
                    <a:pt x="61616" y="48227"/>
                    <a:pt x="61657" y="48145"/>
                    <a:pt x="61657" y="48064"/>
                  </a:cubicBezTo>
                  <a:lnTo>
                    <a:pt x="61657" y="326"/>
                  </a:lnTo>
                  <a:cubicBezTo>
                    <a:pt x="61657" y="245"/>
                    <a:pt x="61616" y="163"/>
                    <a:pt x="61575" y="123"/>
                  </a:cubicBezTo>
                  <a:cubicBezTo>
                    <a:pt x="61494" y="41"/>
                    <a:pt x="61412" y="0"/>
                    <a:pt x="6133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33"/>
            <p:cNvSpPr/>
            <p:nvPr/>
          </p:nvSpPr>
          <p:spPr>
            <a:xfrm>
              <a:off x="2700975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3"/>
                    <a:pt x="163" y="856"/>
                    <a:pt x="367" y="856"/>
                  </a:cubicBezTo>
                  <a:lnTo>
                    <a:pt x="1954" y="856"/>
                  </a:lnTo>
                  <a:cubicBezTo>
                    <a:pt x="2158" y="856"/>
                    <a:pt x="2361" y="693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3"/>
                    <a:pt x="3501" y="856"/>
                    <a:pt x="3704" y="856"/>
                  </a:cubicBezTo>
                  <a:lnTo>
                    <a:pt x="7855" y="856"/>
                  </a:lnTo>
                  <a:cubicBezTo>
                    <a:pt x="8059" y="856"/>
                    <a:pt x="8222" y="693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89"/>
                  </a:cubicBezTo>
                  <a:cubicBezTo>
                    <a:pt x="9158" y="733"/>
                    <a:pt x="9361" y="937"/>
                    <a:pt x="9605" y="937"/>
                  </a:cubicBezTo>
                  <a:cubicBezTo>
                    <a:pt x="9849" y="937"/>
                    <a:pt x="10053" y="733"/>
                    <a:pt x="10053" y="489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89"/>
                  </a:cubicBezTo>
                  <a:cubicBezTo>
                    <a:pt x="10501" y="733"/>
                    <a:pt x="10704" y="937"/>
                    <a:pt x="10948" y="937"/>
                  </a:cubicBezTo>
                  <a:cubicBezTo>
                    <a:pt x="11192" y="937"/>
                    <a:pt x="11396" y="733"/>
                    <a:pt x="11396" y="489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89"/>
                  </a:cubicBezTo>
                  <a:cubicBezTo>
                    <a:pt x="11844" y="733"/>
                    <a:pt x="12047" y="937"/>
                    <a:pt x="12291" y="937"/>
                  </a:cubicBezTo>
                  <a:cubicBezTo>
                    <a:pt x="12535" y="937"/>
                    <a:pt x="12739" y="733"/>
                    <a:pt x="12739" y="489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89"/>
                  </a:cubicBezTo>
                  <a:cubicBezTo>
                    <a:pt x="13187" y="733"/>
                    <a:pt x="13390" y="937"/>
                    <a:pt x="13634" y="937"/>
                  </a:cubicBezTo>
                  <a:cubicBezTo>
                    <a:pt x="13878" y="937"/>
                    <a:pt x="14082" y="733"/>
                    <a:pt x="14082" y="489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89"/>
                  </a:cubicBezTo>
                  <a:cubicBezTo>
                    <a:pt x="14530" y="733"/>
                    <a:pt x="14733" y="937"/>
                    <a:pt x="14977" y="937"/>
                  </a:cubicBezTo>
                  <a:cubicBezTo>
                    <a:pt x="15221" y="937"/>
                    <a:pt x="15425" y="733"/>
                    <a:pt x="15425" y="489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89"/>
                  </a:cubicBezTo>
                  <a:cubicBezTo>
                    <a:pt x="15873" y="733"/>
                    <a:pt x="16076" y="937"/>
                    <a:pt x="16320" y="937"/>
                  </a:cubicBezTo>
                  <a:cubicBezTo>
                    <a:pt x="16564" y="937"/>
                    <a:pt x="16768" y="733"/>
                    <a:pt x="16768" y="489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73"/>
                  </a:moveTo>
                  <a:cubicBezTo>
                    <a:pt x="163" y="1873"/>
                    <a:pt x="1" y="2036"/>
                    <a:pt x="1" y="2280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80"/>
                  </a:cubicBezTo>
                  <a:cubicBezTo>
                    <a:pt x="2361" y="2036"/>
                    <a:pt x="2158" y="1873"/>
                    <a:pt x="1954" y="1873"/>
                  </a:cubicBezTo>
                  <a:close/>
                  <a:moveTo>
                    <a:pt x="3704" y="1873"/>
                  </a:moveTo>
                  <a:cubicBezTo>
                    <a:pt x="3501" y="1873"/>
                    <a:pt x="3338" y="2036"/>
                    <a:pt x="3338" y="2280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80"/>
                  </a:cubicBezTo>
                  <a:cubicBezTo>
                    <a:pt x="8222" y="2036"/>
                    <a:pt x="8059" y="1873"/>
                    <a:pt x="7855" y="1873"/>
                  </a:cubicBezTo>
                  <a:close/>
                  <a:moveTo>
                    <a:pt x="367" y="3664"/>
                  </a:moveTo>
                  <a:cubicBezTo>
                    <a:pt x="163" y="3664"/>
                    <a:pt x="1" y="3867"/>
                    <a:pt x="1" y="4071"/>
                  </a:cubicBezTo>
                  <a:cubicBezTo>
                    <a:pt x="1" y="4274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74"/>
                    <a:pt x="2361" y="4071"/>
                  </a:cubicBezTo>
                  <a:cubicBezTo>
                    <a:pt x="2361" y="3867"/>
                    <a:pt x="2158" y="3664"/>
                    <a:pt x="1954" y="3664"/>
                  </a:cubicBezTo>
                  <a:close/>
                  <a:moveTo>
                    <a:pt x="3704" y="3664"/>
                  </a:moveTo>
                  <a:cubicBezTo>
                    <a:pt x="3501" y="3664"/>
                    <a:pt x="3338" y="3867"/>
                    <a:pt x="3338" y="4071"/>
                  </a:cubicBezTo>
                  <a:cubicBezTo>
                    <a:pt x="3338" y="4274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74"/>
                    <a:pt x="8222" y="4071"/>
                  </a:cubicBezTo>
                  <a:cubicBezTo>
                    <a:pt x="8222" y="3867"/>
                    <a:pt x="8059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1" y="3623"/>
                    <a:pt x="9158" y="3826"/>
                    <a:pt x="9158" y="4071"/>
                  </a:cubicBezTo>
                  <a:cubicBezTo>
                    <a:pt x="9158" y="4315"/>
                    <a:pt x="9361" y="4518"/>
                    <a:pt x="9605" y="4518"/>
                  </a:cubicBezTo>
                  <a:cubicBezTo>
                    <a:pt x="9849" y="4518"/>
                    <a:pt x="10053" y="4315"/>
                    <a:pt x="10053" y="4071"/>
                  </a:cubicBezTo>
                  <a:cubicBezTo>
                    <a:pt x="10053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4" y="3623"/>
                    <a:pt x="10501" y="3826"/>
                    <a:pt x="10501" y="4071"/>
                  </a:cubicBezTo>
                  <a:cubicBezTo>
                    <a:pt x="10501" y="4315"/>
                    <a:pt x="10704" y="4518"/>
                    <a:pt x="10948" y="4518"/>
                  </a:cubicBezTo>
                  <a:cubicBezTo>
                    <a:pt x="11192" y="4518"/>
                    <a:pt x="11396" y="4315"/>
                    <a:pt x="11396" y="4071"/>
                  </a:cubicBezTo>
                  <a:cubicBezTo>
                    <a:pt x="11396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7" y="3623"/>
                    <a:pt x="11844" y="3826"/>
                    <a:pt x="11844" y="4071"/>
                  </a:cubicBezTo>
                  <a:cubicBezTo>
                    <a:pt x="11844" y="4315"/>
                    <a:pt x="12047" y="4518"/>
                    <a:pt x="12291" y="4518"/>
                  </a:cubicBezTo>
                  <a:cubicBezTo>
                    <a:pt x="12535" y="4518"/>
                    <a:pt x="12739" y="4315"/>
                    <a:pt x="12739" y="4071"/>
                  </a:cubicBezTo>
                  <a:cubicBezTo>
                    <a:pt x="12739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90" y="3623"/>
                    <a:pt x="13187" y="3826"/>
                    <a:pt x="13187" y="4071"/>
                  </a:cubicBezTo>
                  <a:cubicBezTo>
                    <a:pt x="13187" y="4315"/>
                    <a:pt x="13390" y="4518"/>
                    <a:pt x="13634" y="4518"/>
                  </a:cubicBezTo>
                  <a:cubicBezTo>
                    <a:pt x="13878" y="4518"/>
                    <a:pt x="14082" y="4315"/>
                    <a:pt x="14082" y="4071"/>
                  </a:cubicBezTo>
                  <a:cubicBezTo>
                    <a:pt x="14082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3" y="3623"/>
                    <a:pt x="14530" y="3826"/>
                    <a:pt x="14530" y="4071"/>
                  </a:cubicBezTo>
                  <a:cubicBezTo>
                    <a:pt x="14530" y="4315"/>
                    <a:pt x="14733" y="4518"/>
                    <a:pt x="14977" y="4518"/>
                  </a:cubicBezTo>
                  <a:cubicBezTo>
                    <a:pt x="15221" y="4518"/>
                    <a:pt x="15425" y="4315"/>
                    <a:pt x="15425" y="4071"/>
                  </a:cubicBezTo>
                  <a:cubicBezTo>
                    <a:pt x="15425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6" y="3623"/>
                    <a:pt x="15873" y="3826"/>
                    <a:pt x="15873" y="4071"/>
                  </a:cubicBezTo>
                  <a:cubicBezTo>
                    <a:pt x="15873" y="4315"/>
                    <a:pt x="16076" y="4518"/>
                    <a:pt x="16320" y="4518"/>
                  </a:cubicBezTo>
                  <a:cubicBezTo>
                    <a:pt x="16564" y="4518"/>
                    <a:pt x="16768" y="4315"/>
                    <a:pt x="16768" y="4071"/>
                  </a:cubicBezTo>
                  <a:cubicBezTo>
                    <a:pt x="16768" y="3826"/>
                    <a:pt x="16564" y="3623"/>
                    <a:pt x="16320" y="3623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8"/>
                    <a:pt x="1" y="5861"/>
                  </a:cubicBezTo>
                  <a:cubicBezTo>
                    <a:pt x="1" y="6065"/>
                    <a:pt x="163" y="6228"/>
                    <a:pt x="367" y="6228"/>
                  </a:cubicBezTo>
                  <a:lnTo>
                    <a:pt x="1954" y="6228"/>
                  </a:lnTo>
                  <a:cubicBezTo>
                    <a:pt x="2158" y="6228"/>
                    <a:pt x="2361" y="6065"/>
                    <a:pt x="2361" y="5861"/>
                  </a:cubicBezTo>
                  <a:cubicBezTo>
                    <a:pt x="2361" y="5658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8"/>
                    <a:pt x="3338" y="5861"/>
                  </a:cubicBezTo>
                  <a:cubicBezTo>
                    <a:pt x="3338" y="6065"/>
                    <a:pt x="3501" y="6228"/>
                    <a:pt x="3704" y="6228"/>
                  </a:cubicBezTo>
                  <a:lnTo>
                    <a:pt x="7855" y="6228"/>
                  </a:lnTo>
                  <a:cubicBezTo>
                    <a:pt x="8059" y="6228"/>
                    <a:pt x="8222" y="6065"/>
                    <a:pt x="8222" y="5861"/>
                  </a:cubicBezTo>
                  <a:cubicBezTo>
                    <a:pt x="8222" y="5658"/>
                    <a:pt x="8059" y="5454"/>
                    <a:pt x="7855" y="5454"/>
                  </a:cubicBezTo>
                  <a:close/>
                  <a:moveTo>
                    <a:pt x="367" y="7286"/>
                  </a:moveTo>
                  <a:cubicBezTo>
                    <a:pt x="163" y="7286"/>
                    <a:pt x="1" y="7448"/>
                    <a:pt x="1" y="7652"/>
                  </a:cubicBezTo>
                  <a:cubicBezTo>
                    <a:pt x="1" y="7855"/>
                    <a:pt x="163" y="8059"/>
                    <a:pt x="367" y="8059"/>
                  </a:cubicBezTo>
                  <a:lnTo>
                    <a:pt x="1954" y="8059"/>
                  </a:lnTo>
                  <a:cubicBezTo>
                    <a:pt x="2158" y="8059"/>
                    <a:pt x="2361" y="7855"/>
                    <a:pt x="2361" y="7652"/>
                  </a:cubicBezTo>
                  <a:cubicBezTo>
                    <a:pt x="2361" y="7448"/>
                    <a:pt x="2158" y="7286"/>
                    <a:pt x="1954" y="7286"/>
                  </a:cubicBezTo>
                  <a:close/>
                  <a:moveTo>
                    <a:pt x="3704" y="7286"/>
                  </a:moveTo>
                  <a:cubicBezTo>
                    <a:pt x="3501" y="7286"/>
                    <a:pt x="3338" y="7448"/>
                    <a:pt x="3338" y="7652"/>
                  </a:cubicBezTo>
                  <a:cubicBezTo>
                    <a:pt x="3338" y="7855"/>
                    <a:pt x="3501" y="8059"/>
                    <a:pt x="3704" y="8059"/>
                  </a:cubicBezTo>
                  <a:lnTo>
                    <a:pt x="7855" y="8059"/>
                  </a:lnTo>
                  <a:cubicBezTo>
                    <a:pt x="8059" y="8059"/>
                    <a:pt x="8222" y="7855"/>
                    <a:pt x="8222" y="7652"/>
                  </a:cubicBezTo>
                  <a:cubicBezTo>
                    <a:pt x="8222" y="7448"/>
                    <a:pt x="8059" y="7286"/>
                    <a:pt x="7855" y="7286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5"/>
                    <a:pt x="13756" y="9239"/>
                  </a:cubicBezTo>
                  <a:cubicBezTo>
                    <a:pt x="13756" y="9483"/>
                    <a:pt x="13960" y="9687"/>
                    <a:pt x="14204" y="9687"/>
                  </a:cubicBezTo>
                  <a:cubicBezTo>
                    <a:pt x="14448" y="9687"/>
                    <a:pt x="14652" y="9483"/>
                    <a:pt x="14652" y="9239"/>
                  </a:cubicBezTo>
                  <a:cubicBezTo>
                    <a:pt x="14652" y="8995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5"/>
                    <a:pt x="15099" y="9239"/>
                  </a:cubicBezTo>
                  <a:cubicBezTo>
                    <a:pt x="15099" y="9483"/>
                    <a:pt x="15303" y="9687"/>
                    <a:pt x="15547" y="9687"/>
                  </a:cubicBezTo>
                  <a:cubicBezTo>
                    <a:pt x="15791" y="9687"/>
                    <a:pt x="15995" y="9483"/>
                    <a:pt x="15995" y="9239"/>
                  </a:cubicBezTo>
                  <a:cubicBezTo>
                    <a:pt x="15995" y="8995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5"/>
                    <a:pt x="16442" y="9239"/>
                  </a:cubicBezTo>
                  <a:cubicBezTo>
                    <a:pt x="16442" y="9483"/>
                    <a:pt x="16646" y="9687"/>
                    <a:pt x="16890" y="9687"/>
                  </a:cubicBezTo>
                  <a:cubicBezTo>
                    <a:pt x="17134" y="9687"/>
                    <a:pt x="17338" y="9483"/>
                    <a:pt x="17338" y="9239"/>
                  </a:cubicBezTo>
                  <a:cubicBezTo>
                    <a:pt x="17338" y="8995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5"/>
                    <a:pt x="17785" y="9239"/>
                  </a:cubicBezTo>
                  <a:cubicBezTo>
                    <a:pt x="17785" y="9483"/>
                    <a:pt x="17989" y="9687"/>
                    <a:pt x="18233" y="9687"/>
                  </a:cubicBezTo>
                  <a:cubicBezTo>
                    <a:pt x="18477" y="9687"/>
                    <a:pt x="18681" y="9483"/>
                    <a:pt x="18681" y="9239"/>
                  </a:cubicBezTo>
                  <a:cubicBezTo>
                    <a:pt x="18681" y="8995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5"/>
                    <a:pt x="19128" y="9239"/>
                  </a:cubicBezTo>
                  <a:cubicBezTo>
                    <a:pt x="19128" y="9483"/>
                    <a:pt x="19332" y="9687"/>
                    <a:pt x="19576" y="9687"/>
                  </a:cubicBezTo>
                  <a:cubicBezTo>
                    <a:pt x="19820" y="9687"/>
                    <a:pt x="20024" y="9483"/>
                    <a:pt x="20024" y="9239"/>
                  </a:cubicBezTo>
                  <a:cubicBezTo>
                    <a:pt x="20024" y="8995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5"/>
                    <a:pt x="20471" y="9239"/>
                  </a:cubicBezTo>
                  <a:cubicBezTo>
                    <a:pt x="20471" y="9483"/>
                    <a:pt x="20675" y="9687"/>
                    <a:pt x="20919" y="9687"/>
                  </a:cubicBezTo>
                  <a:cubicBezTo>
                    <a:pt x="21163" y="9687"/>
                    <a:pt x="21367" y="9483"/>
                    <a:pt x="21367" y="9239"/>
                  </a:cubicBezTo>
                  <a:cubicBezTo>
                    <a:pt x="21367" y="8995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3"/>
                  </a:cubicBezTo>
                  <a:cubicBezTo>
                    <a:pt x="1" y="9646"/>
                    <a:pt x="163" y="9850"/>
                    <a:pt x="367" y="9850"/>
                  </a:cubicBezTo>
                  <a:lnTo>
                    <a:pt x="1954" y="9850"/>
                  </a:lnTo>
                  <a:cubicBezTo>
                    <a:pt x="2158" y="9850"/>
                    <a:pt x="2361" y="9646"/>
                    <a:pt x="2361" y="9443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3"/>
                  </a:cubicBezTo>
                  <a:cubicBezTo>
                    <a:pt x="8262" y="9646"/>
                    <a:pt x="8425" y="9850"/>
                    <a:pt x="8669" y="9850"/>
                  </a:cubicBezTo>
                  <a:lnTo>
                    <a:pt x="12780" y="9850"/>
                  </a:lnTo>
                  <a:cubicBezTo>
                    <a:pt x="12983" y="9850"/>
                    <a:pt x="13146" y="9646"/>
                    <a:pt x="13146" y="9443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30"/>
                    <a:pt x="1" y="11233"/>
                  </a:cubicBezTo>
                  <a:cubicBezTo>
                    <a:pt x="1" y="11478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8"/>
                    <a:pt x="2361" y="11233"/>
                  </a:cubicBezTo>
                  <a:cubicBezTo>
                    <a:pt x="2361" y="11030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30"/>
                    <a:pt x="8262" y="11233"/>
                  </a:cubicBezTo>
                  <a:cubicBezTo>
                    <a:pt x="8262" y="11478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8"/>
                    <a:pt x="13146" y="11233"/>
                  </a:cubicBezTo>
                  <a:cubicBezTo>
                    <a:pt x="13146" y="11030"/>
                    <a:pt x="12983" y="10867"/>
                    <a:pt x="12780" y="10867"/>
                  </a:cubicBezTo>
                  <a:close/>
                  <a:moveTo>
                    <a:pt x="14204" y="12495"/>
                  </a:moveTo>
                  <a:cubicBezTo>
                    <a:pt x="13960" y="12495"/>
                    <a:pt x="13756" y="12698"/>
                    <a:pt x="13756" y="12943"/>
                  </a:cubicBezTo>
                  <a:cubicBezTo>
                    <a:pt x="13756" y="13187"/>
                    <a:pt x="13960" y="13390"/>
                    <a:pt x="14204" y="13390"/>
                  </a:cubicBezTo>
                  <a:cubicBezTo>
                    <a:pt x="14448" y="13390"/>
                    <a:pt x="14652" y="13187"/>
                    <a:pt x="14652" y="12943"/>
                  </a:cubicBezTo>
                  <a:cubicBezTo>
                    <a:pt x="14652" y="12698"/>
                    <a:pt x="14448" y="12495"/>
                    <a:pt x="14204" y="12495"/>
                  </a:cubicBezTo>
                  <a:close/>
                  <a:moveTo>
                    <a:pt x="15547" y="12495"/>
                  </a:moveTo>
                  <a:cubicBezTo>
                    <a:pt x="15303" y="12495"/>
                    <a:pt x="15099" y="12698"/>
                    <a:pt x="15099" y="12943"/>
                  </a:cubicBezTo>
                  <a:cubicBezTo>
                    <a:pt x="15099" y="13187"/>
                    <a:pt x="15303" y="13390"/>
                    <a:pt x="15547" y="13390"/>
                  </a:cubicBezTo>
                  <a:cubicBezTo>
                    <a:pt x="15791" y="13390"/>
                    <a:pt x="15995" y="13187"/>
                    <a:pt x="15995" y="12943"/>
                  </a:cubicBezTo>
                  <a:cubicBezTo>
                    <a:pt x="15995" y="12698"/>
                    <a:pt x="15791" y="12495"/>
                    <a:pt x="15547" y="12495"/>
                  </a:cubicBezTo>
                  <a:close/>
                  <a:moveTo>
                    <a:pt x="16890" y="12495"/>
                  </a:moveTo>
                  <a:cubicBezTo>
                    <a:pt x="16646" y="12495"/>
                    <a:pt x="16442" y="12698"/>
                    <a:pt x="16442" y="12943"/>
                  </a:cubicBezTo>
                  <a:cubicBezTo>
                    <a:pt x="16442" y="13187"/>
                    <a:pt x="16646" y="13390"/>
                    <a:pt x="16890" y="13390"/>
                  </a:cubicBezTo>
                  <a:cubicBezTo>
                    <a:pt x="17134" y="13390"/>
                    <a:pt x="17338" y="13187"/>
                    <a:pt x="17338" y="12943"/>
                  </a:cubicBezTo>
                  <a:cubicBezTo>
                    <a:pt x="17338" y="12698"/>
                    <a:pt x="17134" y="12495"/>
                    <a:pt x="16890" y="12495"/>
                  </a:cubicBezTo>
                  <a:close/>
                  <a:moveTo>
                    <a:pt x="18233" y="12495"/>
                  </a:moveTo>
                  <a:cubicBezTo>
                    <a:pt x="17989" y="12495"/>
                    <a:pt x="17785" y="12698"/>
                    <a:pt x="17785" y="12943"/>
                  </a:cubicBezTo>
                  <a:cubicBezTo>
                    <a:pt x="17785" y="13187"/>
                    <a:pt x="17989" y="13390"/>
                    <a:pt x="18233" y="13390"/>
                  </a:cubicBezTo>
                  <a:cubicBezTo>
                    <a:pt x="18477" y="13390"/>
                    <a:pt x="18681" y="13187"/>
                    <a:pt x="18681" y="12943"/>
                  </a:cubicBezTo>
                  <a:cubicBezTo>
                    <a:pt x="18681" y="12698"/>
                    <a:pt x="18477" y="12495"/>
                    <a:pt x="18233" y="12495"/>
                  </a:cubicBezTo>
                  <a:close/>
                  <a:moveTo>
                    <a:pt x="19576" y="12495"/>
                  </a:moveTo>
                  <a:cubicBezTo>
                    <a:pt x="19332" y="12495"/>
                    <a:pt x="19128" y="12698"/>
                    <a:pt x="19128" y="12943"/>
                  </a:cubicBezTo>
                  <a:cubicBezTo>
                    <a:pt x="19128" y="13187"/>
                    <a:pt x="19332" y="13390"/>
                    <a:pt x="19576" y="13390"/>
                  </a:cubicBezTo>
                  <a:cubicBezTo>
                    <a:pt x="19820" y="13390"/>
                    <a:pt x="20024" y="13187"/>
                    <a:pt x="20024" y="12943"/>
                  </a:cubicBezTo>
                  <a:cubicBezTo>
                    <a:pt x="20024" y="12698"/>
                    <a:pt x="19820" y="12495"/>
                    <a:pt x="19576" y="12495"/>
                  </a:cubicBezTo>
                  <a:close/>
                  <a:moveTo>
                    <a:pt x="20919" y="12495"/>
                  </a:moveTo>
                  <a:cubicBezTo>
                    <a:pt x="20675" y="12495"/>
                    <a:pt x="20471" y="12698"/>
                    <a:pt x="20471" y="12943"/>
                  </a:cubicBezTo>
                  <a:cubicBezTo>
                    <a:pt x="20471" y="13187"/>
                    <a:pt x="20675" y="13390"/>
                    <a:pt x="20919" y="13390"/>
                  </a:cubicBezTo>
                  <a:cubicBezTo>
                    <a:pt x="21163" y="13390"/>
                    <a:pt x="21367" y="13187"/>
                    <a:pt x="21367" y="12943"/>
                  </a:cubicBezTo>
                  <a:cubicBezTo>
                    <a:pt x="21367" y="12698"/>
                    <a:pt x="21163" y="12495"/>
                    <a:pt x="20919" y="12495"/>
                  </a:cubicBezTo>
                  <a:close/>
                  <a:moveTo>
                    <a:pt x="367" y="12658"/>
                  </a:moveTo>
                  <a:cubicBezTo>
                    <a:pt x="163" y="12658"/>
                    <a:pt x="1" y="12821"/>
                    <a:pt x="1" y="13065"/>
                  </a:cubicBezTo>
                  <a:cubicBezTo>
                    <a:pt x="1" y="13268"/>
                    <a:pt x="163" y="13431"/>
                    <a:pt x="367" y="13431"/>
                  </a:cubicBezTo>
                  <a:lnTo>
                    <a:pt x="1954" y="13431"/>
                  </a:lnTo>
                  <a:cubicBezTo>
                    <a:pt x="2158" y="13431"/>
                    <a:pt x="2361" y="13268"/>
                    <a:pt x="2361" y="13065"/>
                  </a:cubicBezTo>
                  <a:cubicBezTo>
                    <a:pt x="2361" y="12821"/>
                    <a:pt x="2158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5" y="12658"/>
                    <a:pt x="8262" y="12821"/>
                    <a:pt x="8262" y="13065"/>
                  </a:cubicBezTo>
                  <a:cubicBezTo>
                    <a:pt x="8262" y="13268"/>
                    <a:pt x="8425" y="13431"/>
                    <a:pt x="8669" y="13431"/>
                  </a:cubicBezTo>
                  <a:lnTo>
                    <a:pt x="12780" y="13431"/>
                  </a:lnTo>
                  <a:cubicBezTo>
                    <a:pt x="12983" y="13431"/>
                    <a:pt x="13146" y="13268"/>
                    <a:pt x="13146" y="13065"/>
                  </a:cubicBezTo>
                  <a:cubicBezTo>
                    <a:pt x="13146" y="12821"/>
                    <a:pt x="12983" y="12658"/>
                    <a:pt x="12780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33"/>
            <p:cNvSpPr/>
            <p:nvPr/>
          </p:nvSpPr>
          <p:spPr>
            <a:xfrm>
              <a:off x="2700975" y="3313800"/>
              <a:ext cx="534175" cy="334775"/>
            </a:xfrm>
            <a:custGeom>
              <a:rect b="b" l="l" r="r" t="t"/>
              <a:pathLst>
                <a:path extrusionOk="0" h="13391" w="21367">
                  <a:moveTo>
                    <a:pt x="367" y="41"/>
                  </a:moveTo>
                  <a:cubicBezTo>
                    <a:pt x="163" y="41"/>
                    <a:pt x="1" y="204"/>
                    <a:pt x="1" y="448"/>
                  </a:cubicBezTo>
                  <a:cubicBezTo>
                    <a:pt x="1" y="652"/>
                    <a:pt x="163" y="815"/>
                    <a:pt x="367" y="815"/>
                  </a:cubicBezTo>
                  <a:lnTo>
                    <a:pt x="1954" y="815"/>
                  </a:lnTo>
                  <a:cubicBezTo>
                    <a:pt x="2158" y="815"/>
                    <a:pt x="2361" y="652"/>
                    <a:pt x="2361" y="448"/>
                  </a:cubicBezTo>
                  <a:cubicBezTo>
                    <a:pt x="2361" y="204"/>
                    <a:pt x="2158" y="41"/>
                    <a:pt x="1954" y="41"/>
                  </a:cubicBezTo>
                  <a:close/>
                  <a:moveTo>
                    <a:pt x="3704" y="41"/>
                  </a:moveTo>
                  <a:cubicBezTo>
                    <a:pt x="3501" y="41"/>
                    <a:pt x="3338" y="204"/>
                    <a:pt x="3338" y="448"/>
                  </a:cubicBezTo>
                  <a:cubicBezTo>
                    <a:pt x="3338" y="652"/>
                    <a:pt x="3501" y="815"/>
                    <a:pt x="3704" y="815"/>
                  </a:cubicBezTo>
                  <a:lnTo>
                    <a:pt x="7855" y="815"/>
                  </a:lnTo>
                  <a:cubicBezTo>
                    <a:pt x="8059" y="815"/>
                    <a:pt x="8222" y="652"/>
                    <a:pt x="8222" y="448"/>
                  </a:cubicBezTo>
                  <a:cubicBezTo>
                    <a:pt x="8222" y="204"/>
                    <a:pt x="8059" y="41"/>
                    <a:pt x="7855" y="41"/>
                  </a:cubicBezTo>
                  <a:close/>
                  <a:moveTo>
                    <a:pt x="9605" y="1"/>
                  </a:moveTo>
                  <a:cubicBezTo>
                    <a:pt x="9361" y="1"/>
                    <a:pt x="9158" y="204"/>
                    <a:pt x="9158" y="448"/>
                  </a:cubicBezTo>
                  <a:cubicBezTo>
                    <a:pt x="9158" y="693"/>
                    <a:pt x="9361" y="896"/>
                    <a:pt x="9605" y="896"/>
                  </a:cubicBezTo>
                  <a:cubicBezTo>
                    <a:pt x="9849" y="896"/>
                    <a:pt x="10053" y="693"/>
                    <a:pt x="10053" y="448"/>
                  </a:cubicBezTo>
                  <a:cubicBezTo>
                    <a:pt x="10053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4" y="1"/>
                    <a:pt x="10501" y="204"/>
                    <a:pt x="10501" y="448"/>
                  </a:cubicBezTo>
                  <a:cubicBezTo>
                    <a:pt x="10501" y="693"/>
                    <a:pt x="10704" y="896"/>
                    <a:pt x="10948" y="896"/>
                  </a:cubicBezTo>
                  <a:cubicBezTo>
                    <a:pt x="11192" y="896"/>
                    <a:pt x="11396" y="693"/>
                    <a:pt x="11396" y="448"/>
                  </a:cubicBezTo>
                  <a:cubicBezTo>
                    <a:pt x="11396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7" y="1"/>
                    <a:pt x="11844" y="204"/>
                    <a:pt x="11844" y="448"/>
                  </a:cubicBezTo>
                  <a:cubicBezTo>
                    <a:pt x="11844" y="693"/>
                    <a:pt x="12047" y="896"/>
                    <a:pt x="12291" y="896"/>
                  </a:cubicBezTo>
                  <a:cubicBezTo>
                    <a:pt x="12535" y="896"/>
                    <a:pt x="12739" y="693"/>
                    <a:pt x="12739" y="448"/>
                  </a:cubicBezTo>
                  <a:cubicBezTo>
                    <a:pt x="12739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90" y="1"/>
                    <a:pt x="13187" y="204"/>
                    <a:pt x="13187" y="448"/>
                  </a:cubicBezTo>
                  <a:cubicBezTo>
                    <a:pt x="13187" y="693"/>
                    <a:pt x="13390" y="896"/>
                    <a:pt x="13634" y="896"/>
                  </a:cubicBezTo>
                  <a:cubicBezTo>
                    <a:pt x="13878" y="896"/>
                    <a:pt x="14082" y="693"/>
                    <a:pt x="14082" y="448"/>
                  </a:cubicBezTo>
                  <a:cubicBezTo>
                    <a:pt x="14082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3" y="1"/>
                    <a:pt x="14530" y="204"/>
                    <a:pt x="14530" y="448"/>
                  </a:cubicBezTo>
                  <a:cubicBezTo>
                    <a:pt x="14530" y="693"/>
                    <a:pt x="14733" y="896"/>
                    <a:pt x="14977" y="896"/>
                  </a:cubicBezTo>
                  <a:cubicBezTo>
                    <a:pt x="15221" y="896"/>
                    <a:pt x="15425" y="693"/>
                    <a:pt x="15425" y="448"/>
                  </a:cubicBezTo>
                  <a:cubicBezTo>
                    <a:pt x="15425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6" y="1"/>
                    <a:pt x="15873" y="204"/>
                    <a:pt x="15873" y="448"/>
                  </a:cubicBezTo>
                  <a:cubicBezTo>
                    <a:pt x="15873" y="693"/>
                    <a:pt x="16076" y="896"/>
                    <a:pt x="16320" y="896"/>
                  </a:cubicBezTo>
                  <a:cubicBezTo>
                    <a:pt x="16564" y="896"/>
                    <a:pt x="16768" y="693"/>
                    <a:pt x="16768" y="448"/>
                  </a:cubicBezTo>
                  <a:cubicBezTo>
                    <a:pt x="16768" y="204"/>
                    <a:pt x="16564" y="1"/>
                    <a:pt x="16320" y="1"/>
                  </a:cubicBezTo>
                  <a:close/>
                  <a:moveTo>
                    <a:pt x="367" y="1832"/>
                  </a:moveTo>
                  <a:cubicBezTo>
                    <a:pt x="163" y="1832"/>
                    <a:pt x="1" y="2036"/>
                    <a:pt x="1" y="2239"/>
                  </a:cubicBezTo>
                  <a:cubicBezTo>
                    <a:pt x="1" y="2443"/>
                    <a:pt x="163" y="2605"/>
                    <a:pt x="367" y="2605"/>
                  </a:cubicBezTo>
                  <a:lnTo>
                    <a:pt x="1954" y="2605"/>
                  </a:lnTo>
                  <a:cubicBezTo>
                    <a:pt x="2158" y="2605"/>
                    <a:pt x="2361" y="2443"/>
                    <a:pt x="2361" y="2239"/>
                  </a:cubicBezTo>
                  <a:cubicBezTo>
                    <a:pt x="2361" y="2036"/>
                    <a:pt x="2158" y="1832"/>
                    <a:pt x="1954" y="1832"/>
                  </a:cubicBezTo>
                  <a:close/>
                  <a:moveTo>
                    <a:pt x="3704" y="1832"/>
                  </a:moveTo>
                  <a:cubicBezTo>
                    <a:pt x="3501" y="1832"/>
                    <a:pt x="3338" y="2036"/>
                    <a:pt x="3338" y="2239"/>
                  </a:cubicBezTo>
                  <a:cubicBezTo>
                    <a:pt x="3338" y="2443"/>
                    <a:pt x="3501" y="2605"/>
                    <a:pt x="3704" y="2605"/>
                  </a:cubicBezTo>
                  <a:lnTo>
                    <a:pt x="7855" y="2605"/>
                  </a:lnTo>
                  <a:cubicBezTo>
                    <a:pt x="8059" y="2605"/>
                    <a:pt x="8222" y="2443"/>
                    <a:pt x="8222" y="2239"/>
                  </a:cubicBezTo>
                  <a:cubicBezTo>
                    <a:pt x="8222" y="2036"/>
                    <a:pt x="8059" y="1832"/>
                    <a:pt x="7855" y="183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26"/>
                    <a:pt x="1" y="4030"/>
                  </a:cubicBezTo>
                  <a:cubicBezTo>
                    <a:pt x="1" y="4233"/>
                    <a:pt x="163" y="4437"/>
                    <a:pt x="367" y="4437"/>
                  </a:cubicBezTo>
                  <a:lnTo>
                    <a:pt x="1954" y="4437"/>
                  </a:lnTo>
                  <a:cubicBezTo>
                    <a:pt x="2158" y="4437"/>
                    <a:pt x="2361" y="4233"/>
                    <a:pt x="2361" y="4030"/>
                  </a:cubicBezTo>
                  <a:cubicBezTo>
                    <a:pt x="2361" y="3826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26"/>
                    <a:pt x="3338" y="4030"/>
                  </a:cubicBezTo>
                  <a:cubicBezTo>
                    <a:pt x="3338" y="4233"/>
                    <a:pt x="3501" y="4437"/>
                    <a:pt x="3704" y="4437"/>
                  </a:cubicBezTo>
                  <a:lnTo>
                    <a:pt x="7855" y="4437"/>
                  </a:lnTo>
                  <a:cubicBezTo>
                    <a:pt x="8059" y="4437"/>
                    <a:pt x="8222" y="4233"/>
                    <a:pt x="8222" y="4030"/>
                  </a:cubicBezTo>
                  <a:cubicBezTo>
                    <a:pt x="8222" y="3826"/>
                    <a:pt x="8059" y="3663"/>
                    <a:pt x="7855" y="3663"/>
                  </a:cubicBezTo>
                  <a:close/>
                  <a:moveTo>
                    <a:pt x="9605" y="3582"/>
                  </a:moveTo>
                  <a:cubicBezTo>
                    <a:pt x="9361" y="3582"/>
                    <a:pt x="9158" y="3786"/>
                    <a:pt x="9158" y="4030"/>
                  </a:cubicBezTo>
                  <a:cubicBezTo>
                    <a:pt x="9158" y="4274"/>
                    <a:pt x="9361" y="4477"/>
                    <a:pt x="9605" y="4477"/>
                  </a:cubicBezTo>
                  <a:cubicBezTo>
                    <a:pt x="9849" y="4477"/>
                    <a:pt x="10053" y="4274"/>
                    <a:pt x="10053" y="4030"/>
                  </a:cubicBezTo>
                  <a:cubicBezTo>
                    <a:pt x="10053" y="3786"/>
                    <a:pt x="9849" y="3582"/>
                    <a:pt x="9605" y="3582"/>
                  </a:cubicBezTo>
                  <a:close/>
                  <a:moveTo>
                    <a:pt x="10948" y="3582"/>
                  </a:moveTo>
                  <a:cubicBezTo>
                    <a:pt x="10704" y="3582"/>
                    <a:pt x="10501" y="3786"/>
                    <a:pt x="10501" y="4030"/>
                  </a:cubicBezTo>
                  <a:cubicBezTo>
                    <a:pt x="10501" y="4274"/>
                    <a:pt x="10704" y="4477"/>
                    <a:pt x="10948" y="4477"/>
                  </a:cubicBezTo>
                  <a:cubicBezTo>
                    <a:pt x="11192" y="4477"/>
                    <a:pt x="11396" y="4274"/>
                    <a:pt x="11396" y="4030"/>
                  </a:cubicBezTo>
                  <a:cubicBezTo>
                    <a:pt x="11396" y="3786"/>
                    <a:pt x="11192" y="3582"/>
                    <a:pt x="10948" y="3582"/>
                  </a:cubicBezTo>
                  <a:close/>
                  <a:moveTo>
                    <a:pt x="12291" y="3582"/>
                  </a:moveTo>
                  <a:cubicBezTo>
                    <a:pt x="12047" y="3582"/>
                    <a:pt x="11844" y="3786"/>
                    <a:pt x="11844" y="4030"/>
                  </a:cubicBezTo>
                  <a:cubicBezTo>
                    <a:pt x="11844" y="4274"/>
                    <a:pt x="12047" y="4477"/>
                    <a:pt x="12291" y="4477"/>
                  </a:cubicBezTo>
                  <a:cubicBezTo>
                    <a:pt x="12535" y="4477"/>
                    <a:pt x="12739" y="4274"/>
                    <a:pt x="12739" y="4030"/>
                  </a:cubicBezTo>
                  <a:cubicBezTo>
                    <a:pt x="12739" y="3786"/>
                    <a:pt x="12535" y="3582"/>
                    <a:pt x="12291" y="3582"/>
                  </a:cubicBezTo>
                  <a:close/>
                  <a:moveTo>
                    <a:pt x="13634" y="3582"/>
                  </a:moveTo>
                  <a:cubicBezTo>
                    <a:pt x="13390" y="3582"/>
                    <a:pt x="13187" y="3786"/>
                    <a:pt x="13187" y="4030"/>
                  </a:cubicBezTo>
                  <a:cubicBezTo>
                    <a:pt x="13187" y="4274"/>
                    <a:pt x="13390" y="4477"/>
                    <a:pt x="13634" y="4477"/>
                  </a:cubicBezTo>
                  <a:cubicBezTo>
                    <a:pt x="13878" y="4477"/>
                    <a:pt x="14082" y="4274"/>
                    <a:pt x="14082" y="4030"/>
                  </a:cubicBezTo>
                  <a:cubicBezTo>
                    <a:pt x="14082" y="3786"/>
                    <a:pt x="13878" y="3582"/>
                    <a:pt x="13634" y="3582"/>
                  </a:cubicBezTo>
                  <a:close/>
                  <a:moveTo>
                    <a:pt x="14977" y="3582"/>
                  </a:moveTo>
                  <a:cubicBezTo>
                    <a:pt x="14733" y="3582"/>
                    <a:pt x="14530" y="3786"/>
                    <a:pt x="14530" y="4030"/>
                  </a:cubicBezTo>
                  <a:cubicBezTo>
                    <a:pt x="14530" y="4274"/>
                    <a:pt x="14733" y="4477"/>
                    <a:pt x="14977" y="4477"/>
                  </a:cubicBezTo>
                  <a:cubicBezTo>
                    <a:pt x="15221" y="4477"/>
                    <a:pt x="15425" y="4274"/>
                    <a:pt x="15425" y="4030"/>
                  </a:cubicBezTo>
                  <a:cubicBezTo>
                    <a:pt x="15425" y="3786"/>
                    <a:pt x="15221" y="3582"/>
                    <a:pt x="14977" y="3582"/>
                  </a:cubicBezTo>
                  <a:close/>
                  <a:moveTo>
                    <a:pt x="16320" y="3582"/>
                  </a:moveTo>
                  <a:cubicBezTo>
                    <a:pt x="16076" y="3582"/>
                    <a:pt x="15873" y="3786"/>
                    <a:pt x="15873" y="4030"/>
                  </a:cubicBezTo>
                  <a:cubicBezTo>
                    <a:pt x="15873" y="4274"/>
                    <a:pt x="16076" y="4477"/>
                    <a:pt x="16320" y="4477"/>
                  </a:cubicBezTo>
                  <a:cubicBezTo>
                    <a:pt x="16564" y="4477"/>
                    <a:pt x="16768" y="4274"/>
                    <a:pt x="16768" y="4030"/>
                  </a:cubicBezTo>
                  <a:cubicBezTo>
                    <a:pt x="16768" y="3786"/>
                    <a:pt x="16564" y="3582"/>
                    <a:pt x="16320" y="358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17"/>
                    <a:pt x="1" y="5820"/>
                  </a:cubicBezTo>
                  <a:cubicBezTo>
                    <a:pt x="1" y="602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24"/>
                    <a:pt x="2361" y="5820"/>
                  </a:cubicBezTo>
                  <a:cubicBezTo>
                    <a:pt x="2361" y="561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17"/>
                    <a:pt x="3338" y="5820"/>
                  </a:cubicBezTo>
                  <a:cubicBezTo>
                    <a:pt x="3338" y="602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24"/>
                    <a:pt x="8222" y="5820"/>
                  </a:cubicBezTo>
                  <a:cubicBezTo>
                    <a:pt x="8222" y="5617"/>
                    <a:pt x="8059" y="5454"/>
                    <a:pt x="7855" y="5454"/>
                  </a:cubicBezTo>
                  <a:close/>
                  <a:moveTo>
                    <a:pt x="367" y="7245"/>
                  </a:moveTo>
                  <a:cubicBezTo>
                    <a:pt x="163" y="7245"/>
                    <a:pt x="1" y="7408"/>
                    <a:pt x="1" y="7611"/>
                  </a:cubicBezTo>
                  <a:cubicBezTo>
                    <a:pt x="1" y="7855"/>
                    <a:pt x="163" y="8018"/>
                    <a:pt x="367" y="8018"/>
                  </a:cubicBezTo>
                  <a:lnTo>
                    <a:pt x="1954" y="8018"/>
                  </a:lnTo>
                  <a:cubicBezTo>
                    <a:pt x="2158" y="8018"/>
                    <a:pt x="2361" y="7855"/>
                    <a:pt x="2361" y="7611"/>
                  </a:cubicBezTo>
                  <a:cubicBezTo>
                    <a:pt x="2361" y="7408"/>
                    <a:pt x="2158" y="7245"/>
                    <a:pt x="1954" y="7245"/>
                  </a:cubicBezTo>
                  <a:close/>
                  <a:moveTo>
                    <a:pt x="3704" y="7245"/>
                  </a:moveTo>
                  <a:cubicBezTo>
                    <a:pt x="3501" y="7245"/>
                    <a:pt x="3338" y="7408"/>
                    <a:pt x="3338" y="7611"/>
                  </a:cubicBezTo>
                  <a:cubicBezTo>
                    <a:pt x="3338" y="7855"/>
                    <a:pt x="3501" y="8018"/>
                    <a:pt x="3704" y="8018"/>
                  </a:cubicBezTo>
                  <a:lnTo>
                    <a:pt x="7855" y="8018"/>
                  </a:lnTo>
                  <a:cubicBezTo>
                    <a:pt x="8059" y="8018"/>
                    <a:pt x="8222" y="7855"/>
                    <a:pt x="8222" y="7611"/>
                  </a:cubicBezTo>
                  <a:cubicBezTo>
                    <a:pt x="8222" y="7408"/>
                    <a:pt x="8059" y="7245"/>
                    <a:pt x="7855" y="7245"/>
                  </a:cubicBezTo>
                  <a:close/>
                  <a:moveTo>
                    <a:pt x="14204" y="8751"/>
                  </a:moveTo>
                  <a:cubicBezTo>
                    <a:pt x="13960" y="8751"/>
                    <a:pt x="13756" y="8954"/>
                    <a:pt x="13756" y="9198"/>
                  </a:cubicBezTo>
                  <a:cubicBezTo>
                    <a:pt x="13756" y="9442"/>
                    <a:pt x="13960" y="9646"/>
                    <a:pt x="14204" y="9646"/>
                  </a:cubicBezTo>
                  <a:cubicBezTo>
                    <a:pt x="14448" y="9646"/>
                    <a:pt x="14652" y="9442"/>
                    <a:pt x="14652" y="9198"/>
                  </a:cubicBezTo>
                  <a:cubicBezTo>
                    <a:pt x="14652" y="8954"/>
                    <a:pt x="14448" y="8751"/>
                    <a:pt x="14204" y="8751"/>
                  </a:cubicBezTo>
                  <a:close/>
                  <a:moveTo>
                    <a:pt x="15547" y="8751"/>
                  </a:moveTo>
                  <a:cubicBezTo>
                    <a:pt x="15303" y="8751"/>
                    <a:pt x="15099" y="8954"/>
                    <a:pt x="15099" y="9198"/>
                  </a:cubicBezTo>
                  <a:cubicBezTo>
                    <a:pt x="15099" y="9442"/>
                    <a:pt x="15303" y="9646"/>
                    <a:pt x="15547" y="9646"/>
                  </a:cubicBezTo>
                  <a:cubicBezTo>
                    <a:pt x="15791" y="9646"/>
                    <a:pt x="15995" y="9442"/>
                    <a:pt x="15995" y="9198"/>
                  </a:cubicBezTo>
                  <a:cubicBezTo>
                    <a:pt x="15995" y="8954"/>
                    <a:pt x="15791" y="8751"/>
                    <a:pt x="15547" y="8751"/>
                  </a:cubicBezTo>
                  <a:close/>
                  <a:moveTo>
                    <a:pt x="16890" y="8751"/>
                  </a:moveTo>
                  <a:cubicBezTo>
                    <a:pt x="16646" y="8751"/>
                    <a:pt x="16442" y="8954"/>
                    <a:pt x="16442" y="9198"/>
                  </a:cubicBezTo>
                  <a:cubicBezTo>
                    <a:pt x="16442" y="9442"/>
                    <a:pt x="16646" y="9646"/>
                    <a:pt x="16890" y="9646"/>
                  </a:cubicBezTo>
                  <a:cubicBezTo>
                    <a:pt x="17134" y="9646"/>
                    <a:pt x="17338" y="9442"/>
                    <a:pt x="17338" y="9198"/>
                  </a:cubicBezTo>
                  <a:cubicBezTo>
                    <a:pt x="17338" y="8954"/>
                    <a:pt x="17134" y="8751"/>
                    <a:pt x="16890" y="8751"/>
                  </a:cubicBezTo>
                  <a:close/>
                  <a:moveTo>
                    <a:pt x="18233" y="8751"/>
                  </a:moveTo>
                  <a:cubicBezTo>
                    <a:pt x="17989" y="8751"/>
                    <a:pt x="17785" y="8954"/>
                    <a:pt x="17785" y="9198"/>
                  </a:cubicBezTo>
                  <a:cubicBezTo>
                    <a:pt x="17785" y="9442"/>
                    <a:pt x="17989" y="9646"/>
                    <a:pt x="18233" y="9646"/>
                  </a:cubicBezTo>
                  <a:cubicBezTo>
                    <a:pt x="18477" y="9646"/>
                    <a:pt x="18681" y="9442"/>
                    <a:pt x="18681" y="9198"/>
                  </a:cubicBezTo>
                  <a:cubicBezTo>
                    <a:pt x="18681" y="8954"/>
                    <a:pt x="18477" y="8751"/>
                    <a:pt x="18233" y="8751"/>
                  </a:cubicBezTo>
                  <a:close/>
                  <a:moveTo>
                    <a:pt x="19576" y="8751"/>
                  </a:moveTo>
                  <a:cubicBezTo>
                    <a:pt x="19332" y="8751"/>
                    <a:pt x="19128" y="8954"/>
                    <a:pt x="19128" y="9198"/>
                  </a:cubicBezTo>
                  <a:cubicBezTo>
                    <a:pt x="19128" y="9442"/>
                    <a:pt x="19332" y="9646"/>
                    <a:pt x="19576" y="9646"/>
                  </a:cubicBezTo>
                  <a:cubicBezTo>
                    <a:pt x="19820" y="9646"/>
                    <a:pt x="20024" y="9442"/>
                    <a:pt x="20024" y="9198"/>
                  </a:cubicBezTo>
                  <a:cubicBezTo>
                    <a:pt x="20024" y="8954"/>
                    <a:pt x="19820" y="8751"/>
                    <a:pt x="19576" y="8751"/>
                  </a:cubicBezTo>
                  <a:close/>
                  <a:moveTo>
                    <a:pt x="20919" y="8751"/>
                  </a:moveTo>
                  <a:cubicBezTo>
                    <a:pt x="20675" y="8751"/>
                    <a:pt x="20471" y="8954"/>
                    <a:pt x="20471" y="9198"/>
                  </a:cubicBezTo>
                  <a:cubicBezTo>
                    <a:pt x="20471" y="9442"/>
                    <a:pt x="20675" y="9646"/>
                    <a:pt x="20919" y="9646"/>
                  </a:cubicBezTo>
                  <a:cubicBezTo>
                    <a:pt x="21163" y="9646"/>
                    <a:pt x="21367" y="9442"/>
                    <a:pt x="21367" y="9198"/>
                  </a:cubicBezTo>
                  <a:cubicBezTo>
                    <a:pt x="21367" y="8954"/>
                    <a:pt x="21163" y="8751"/>
                    <a:pt x="20919" y="8751"/>
                  </a:cubicBezTo>
                  <a:close/>
                  <a:moveTo>
                    <a:pt x="367" y="9035"/>
                  </a:moveTo>
                  <a:cubicBezTo>
                    <a:pt x="163" y="9035"/>
                    <a:pt x="1" y="9198"/>
                    <a:pt x="1" y="9402"/>
                  </a:cubicBezTo>
                  <a:cubicBezTo>
                    <a:pt x="1" y="9646"/>
                    <a:pt x="163" y="9809"/>
                    <a:pt x="367" y="9809"/>
                  </a:cubicBezTo>
                  <a:lnTo>
                    <a:pt x="1954" y="9809"/>
                  </a:lnTo>
                  <a:cubicBezTo>
                    <a:pt x="2158" y="9809"/>
                    <a:pt x="2361" y="9646"/>
                    <a:pt x="2361" y="9402"/>
                  </a:cubicBezTo>
                  <a:cubicBezTo>
                    <a:pt x="2361" y="9198"/>
                    <a:pt x="2158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5" y="9035"/>
                    <a:pt x="8262" y="9198"/>
                    <a:pt x="8262" y="9402"/>
                  </a:cubicBezTo>
                  <a:cubicBezTo>
                    <a:pt x="8262" y="9646"/>
                    <a:pt x="8425" y="9809"/>
                    <a:pt x="8669" y="9809"/>
                  </a:cubicBezTo>
                  <a:lnTo>
                    <a:pt x="12780" y="9809"/>
                  </a:lnTo>
                  <a:cubicBezTo>
                    <a:pt x="12983" y="9809"/>
                    <a:pt x="13146" y="9646"/>
                    <a:pt x="13146" y="9402"/>
                  </a:cubicBezTo>
                  <a:cubicBezTo>
                    <a:pt x="13146" y="9198"/>
                    <a:pt x="12983" y="9035"/>
                    <a:pt x="12780" y="9035"/>
                  </a:cubicBezTo>
                  <a:close/>
                  <a:moveTo>
                    <a:pt x="367" y="10826"/>
                  </a:moveTo>
                  <a:cubicBezTo>
                    <a:pt x="163" y="10826"/>
                    <a:pt x="1" y="10989"/>
                    <a:pt x="1" y="11233"/>
                  </a:cubicBezTo>
                  <a:cubicBezTo>
                    <a:pt x="1" y="11437"/>
                    <a:pt x="163" y="11599"/>
                    <a:pt x="367" y="11599"/>
                  </a:cubicBezTo>
                  <a:lnTo>
                    <a:pt x="1954" y="11599"/>
                  </a:lnTo>
                  <a:cubicBezTo>
                    <a:pt x="2158" y="11599"/>
                    <a:pt x="2361" y="11437"/>
                    <a:pt x="2361" y="11233"/>
                  </a:cubicBezTo>
                  <a:cubicBezTo>
                    <a:pt x="2361" y="10989"/>
                    <a:pt x="2158" y="10826"/>
                    <a:pt x="1954" y="10826"/>
                  </a:cubicBezTo>
                  <a:close/>
                  <a:moveTo>
                    <a:pt x="8669" y="10826"/>
                  </a:moveTo>
                  <a:cubicBezTo>
                    <a:pt x="8425" y="10826"/>
                    <a:pt x="8262" y="10989"/>
                    <a:pt x="8262" y="11233"/>
                  </a:cubicBezTo>
                  <a:cubicBezTo>
                    <a:pt x="8262" y="11437"/>
                    <a:pt x="8425" y="11599"/>
                    <a:pt x="8669" y="11599"/>
                  </a:cubicBezTo>
                  <a:lnTo>
                    <a:pt x="12780" y="11599"/>
                  </a:lnTo>
                  <a:cubicBezTo>
                    <a:pt x="12983" y="11599"/>
                    <a:pt x="13146" y="11437"/>
                    <a:pt x="13146" y="11233"/>
                  </a:cubicBezTo>
                  <a:cubicBezTo>
                    <a:pt x="13146" y="10989"/>
                    <a:pt x="12983" y="10826"/>
                    <a:pt x="12780" y="10826"/>
                  </a:cubicBezTo>
                  <a:close/>
                  <a:moveTo>
                    <a:pt x="14204" y="12454"/>
                  </a:moveTo>
                  <a:cubicBezTo>
                    <a:pt x="13960" y="12454"/>
                    <a:pt x="13756" y="12658"/>
                    <a:pt x="13756" y="12902"/>
                  </a:cubicBezTo>
                  <a:cubicBezTo>
                    <a:pt x="13756" y="13146"/>
                    <a:pt x="13960" y="13349"/>
                    <a:pt x="14204" y="13349"/>
                  </a:cubicBezTo>
                  <a:cubicBezTo>
                    <a:pt x="14448" y="13349"/>
                    <a:pt x="14652" y="13146"/>
                    <a:pt x="14652" y="12902"/>
                  </a:cubicBezTo>
                  <a:cubicBezTo>
                    <a:pt x="14652" y="12658"/>
                    <a:pt x="14448" y="12454"/>
                    <a:pt x="14204" y="12454"/>
                  </a:cubicBezTo>
                  <a:close/>
                  <a:moveTo>
                    <a:pt x="15547" y="12454"/>
                  </a:moveTo>
                  <a:cubicBezTo>
                    <a:pt x="15303" y="12454"/>
                    <a:pt x="15099" y="12658"/>
                    <a:pt x="15099" y="12902"/>
                  </a:cubicBezTo>
                  <a:cubicBezTo>
                    <a:pt x="15099" y="13146"/>
                    <a:pt x="15303" y="13349"/>
                    <a:pt x="15547" y="13349"/>
                  </a:cubicBezTo>
                  <a:cubicBezTo>
                    <a:pt x="15791" y="13349"/>
                    <a:pt x="15995" y="13146"/>
                    <a:pt x="15995" y="12902"/>
                  </a:cubicBezTo>
                  <a:cubicBezTo>
                    <a:pt x="15995" y="12658"/>
                    <a:pt x="15791" y="12454"/>
                    <a:pt x="15547" y="12454"/>
                  </a:cubicBezTo>
                  <a:close/>
                  <a:moveTo>
                    <a:pt x="16890" y="12454"/>
                  </a:moveTo>
                  <a:cubicBezTo>
                    <a:pt x="16646" y="12454"/>
                    <a:pt x="16442" y="12658"/>
                    <a:pt x="16442" y="12902"/>
                  </a:cubicBezTo>
                  <a:cubicBezTo>
                    <a:pt x="16442" y="13146"/>
                    <a:pt x="16646" y="13349"/>
                    <a:pt x="16890" y="13349"/>
                  </a:cubicBezTo>
                  <a:cubicBezTo>
                    <a:pt x="17134" y="13349"/>
                    <a:pt x="17338" y="13146"/>
                    <a:pt x="17338" y="12902"/>
                  </a:cubicBezTo>
                  <a:cubicBezTo>
                    <a:pt x="17338" y="12658"/>
                    <a:pt x="17134" y="12454"/>
                    <a:pt x="16890" y="12454"/>
                  </a:cubicBezTo>
                  <a:close/>
                  <a:moveTo>
                    <a:pt x="18233" y="12454"/>
                  </a:moveTo>
                  <a:cubicBezTo>
                    <a:pt x="17989" y="12454"/>
                    <a:pt x="17785" y="12658"/>
                    <a:pt x="17785" y="12902"/>
                  </a:cubicBezTo>
                  <a:cubicBezTo>
                    <a:pt x="17785" y="13146"/>
                    <a:pt x="17989" y="13349"/>
                    <a:pt x="18233" y="13349"/>
                  </a:cubicBezTo>
                  <a:cubicBezTo>
                    <a:pt x="18477" y="13349"/>
                    <a:pt x="18681" y="13146"/>
                    <a:pt x="18681" y="12902"/>
                  </a:cubicBezTo>
                  <a:cubicBezTo>
                    <a:pt x="18681" y="12658"/>
                    <a:pt x="18477" y="12454"/>
                    <a:pt x="18233" y="12454"/>
                  </a:cubicBezTo>
                  <a:close/>
                  <a:moveTo>
                    <a:pt x="19576" y="12454"/>
                  </a:moveTo>
                  <a:cubicBezTo>
                    <a:pt x="19332" y="12454"/>
                    <a:pt x="19128" y="12658"/>
                    <a:pt x="19128" y="12902"/>
                  </a:cubicBezTo>
                  <a:cubicBezTo>
                    <a:pt x="19128" y="13146"/>
                    <a:pt x="19332" y="13349"/>
                    <a:pt x="19576" y="13349"/>
                  </a:cubicBezTo>
                  <a:cubicBezTo>
                    <a:pt x="19820" y="13349"/>
                    <a:pt x="20024" y="13146"/>
                    <a:pt x="20024" y="12902"/>
                  </a:cubicBezTo>
                  <a:cubicBezTo>
                    <a:pt x="20024" y="12658"/>
                    <a:pt x="19820" y="12454"/>
                    <a:pt x="19576" y="12454"/>
                  </a:cubicBezTo>
                  <a:close/>
                  <a:moveTo>
                    <a:pt x="20919" y="12454"/>
                  </a:moveTo>
                  <a:cubicBezTo>
                    <a:pt x="20675" y="12454"/>
                    <a:pt x="20471" y="12658"/>
                    <a:pt x="20471" y="12902"/>
                  </a:cubicBezTo>
                  <a:cubicBezTo>
                    <a:pt x="20471" y="13146"/>
                    <a:pt x="20675" y="13349"/>
                    <a:pt x="20919" y="13349"/>
                  </a:cubicBezTo>
                  <a:cubicBezTo>
                    <a:pt x="21163" y="13349"/>
                    <a:pt x="21367" y="13146"/>
                    <a:pt x="21367" y="12902"/>
                  </a:cubicBezTo>
                  <a:cubicBezTo>
                    <a:pt x="21367" y="12658"/>
                    <a:pt x="21163" y="12454"/>
                    <a:pt x="20919" y="12454"/>
                  </a:cubicBezTo>
                  <a:close/>
                  <a:moveTo>
                    <a:pt x="367" y="12617"/>
                  </a:moveTo>
                  <a:cubicBezTo>
                    <a:pt x="163" y="12617"/>
                    <a:pt x="1" y="12780"/>
                    <a:pt x="1" y="13024"/>
                  </a:cubicBezTo>
                  <a:cubicBezTo>
                    <a:pt x="1" y="13227"/>
                    <a:pt x="163" y="13390"/>
                    <a:pt x="367" y="13390"/>
                  </a:cubicBezTo>
                  <a:lnTo>
                    <a:pt x="1954" y="13390"/>
                  </a:lnTo>
                  <a:cubicBezTo>
                    <a:pt x="2158" y="13390"/>
                    <a:pt x="2361" y="13227"/>
                    <a:pt x="2361" y="13024"/>
                  </a:cubicBezTo>
                  <a:cubicBezTo>
                    <a:pt x="2361" y="12780"/>
                    <a:pt x="2158" y="12617"/>
                    <a:pt x="1954" y="12617"/>
                  </a:cubicBezTo>
                  <a:close/>
                  <a:moveTo>
                    <a:pt x="8669" y="12617"/>
                  </a:moveTo>
                  <a:cubicBezTo>
                    <a:pt x="8425" y="12617"/>
                    <a:pt x="8262" y="12780"/>
                    <a:pt x="8262" y="13024"/>
                  </a:cubicBezTo>
                  <a:cubicBezTo>
                    <a:pt x="8262" y="13227"/>
                    <a:pt x="8425" y="13390"/>
                    <a:pt x="8669" y="13390"/>
                  </a:cubicBezTo>
                  <a:lnTo>
                    <a:pt x="12780" y="13390"/>
                  </a:lnTo>
                  <a:cubicBezTo>
                    <a:pt x="12983" y="13390"/>
                    <a:pt x="13146" y="13227"/>
                    <a:pt x="13146" y="13024"/>
                  </a:cubicBezTo>
                  <a:cubicBezTo>
                    <a:pt x="13146" y="12780"/>
                    <a:pt x="12983" y="12617"/>
                    <a:pt x="12780" y="12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3" name="Google Shape;1833;p33"/>
            <p:cNvSpPr/>
            <p:nvPr/>
          </p:nvSpPr>
          <p:spPr>
            <a:xfrm>
              <a:off x="2700975" y="368110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7" y="82"/>
                  </a:moveTo>
                  <a:cubicBezTo>
                    <a:pt x="163" y="82"/>
                    <a:pt x="1" y="245"/>
                    <a:pt x="1" y="489"/>
                  </a:cubicBezTo>
                  <a:cubicBezTo>
                    <a:pt x="1" y="692"/>
                    <a:pt x="163" y="855"/>
                    <a:pt x="367" y="855"/>
                  </a:cubicBezTo>
                  <a:lnTo>
                    <a:pt x="1954" y="855"/>
                  </a:lnTo>
                  <a:cubicBezTo>
                    <a:pt x="2158" y="855"/>
                    <a:pt x="2361" y="692"/>
                    <a:pt x="2361" y="489"/>
                  </a:cubicBezTo>
                  <a:cubicBezTo>
                    <a:pt x="2361" y="245"/>
                    <a:pt x="2158" y="82"/>
                    <a:pt x="1954" y="82"/>
                  </a:cubicBezTo>
                  <a:close/>
                  <a:moveTo>
                    <a:pt x="3704" y="82"/>
                  </a:moveTo>
                  <a:cubicBezTo>
                    <a:pt x="3501" y="82"/>
                    <a:pt x="3338" y="245"/>
                    <a:pt x="3338" y="489"/>
                  </a:cubicBezTo>
                  <a:cubicBezTo>
                    <a:pt x="3338" y="692"/>
                    <a:pt x="3501" y="855"/>
                    <a:pt x="3704" y="855"/>
                  </a:cubicBezTo>
                  <a:lnTo>
                    <a:pt x="7855" y="855"/>
                  </a:lnTo>
                  <a:cubicBezTo>
                    <a:pt x="8059" y="855"/>
                    <a:pt x="8222" y="692"/>
                    <a:pt x="8222" y="489"/>
                  </a:cubicBezTo>
                  <a:cubicBezTo>
                    <a:pt x="8222" y="245"/>
                    <a:pt x="8059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1" y="0"/>
                    <a:pt x="9158" y="204"/>
                    <a:pt x="9158" y="489"/>
                  </a:cubicBezTo>
                  <a:cubicBezTo>
                    <a:pt x="9158" y="733"/>
                    <a:pt x="9361" y="936"/>
                    <a:pt x="9605" y="936"/>
                  </a:cubicBezTo>
                  <a:cubicBezTo>
                    <a:pt x="9849" y="936"/>
                    <a:pt x="10053" y="733"/>
                    <a:pt x="10053" y="489"/>
                  </a:cubicBezTo>
                  <a:cubicBezTo>
                    <a:pt x="10053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4" y="0"/>
                    <a:pt x="10501" y="204"/>
                    <a:pt x="10501" y="489"/>
                  </a:cubicBezTo>
                  <a:cubicBezTo>
                    <a:pt x="10501" y="733"/>
                    <a:pt x="10704" y="936"/>
                    <a:pt x="10948" y="936"/>
                  </a:cubicBezTo>
                  <a:cubicBezTo>
                    <a:pt x="11192" y="936"/>
                    <a:pt x="11396" y="733"/>
                    <a:pt x="11396" y="489"/>
                  </a:cubicBezTo>
                  <a:cubicBezTo>
                    <a:pt x="11396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7" y="0"/>
                    <a:pt x="11844" y="204"/>
                    <a:pt x="11844" y="489"/>
                  </a:cubicBezTo>
                  <a:cubicBezTo>
                    <a:pt x="11844" y="733"/>
                    <a:pt x="12047" y="936"/>
                    <a:pt x="12291" y="936"/>
                  </a:cubicBezTo>
                  <a:cubicBezTo>
                    <a:pt x="12535" y="936"/>
                    <a:pt x="12739" y="733"/>
                    <a:pt x="12739" y="489"/>
                  </a:cubicBezTo>
                  <a:cubicBezTo>
                    <a:pt x="12739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90" y="0"/>
                    <a:pt x="13187" y="204"/>
                    <a:pt x="13187" y="489"/>
                  </a:cubicBezTo>
                  <a:cubicBezTo>
                    <a:pt x="13187" y="733"/>
                    <a:pt x="13390" y="936"/>
                    <a:pt x="13634" y="936"/>
                  </a:cubicBezTo>
                  <a:cubicBezTo>
                    <a:pt x="13878" y="936"/>
                    <a:pt x="14082" y="733"/>
                    <a:pt x="14082" y="489"/>
                  </a:cubicBezTo>
                  <a:cubicBezTo>
                    <a:pt x="14082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3" y="0"/>
                    <a:pt x="14530" y="204"/>
                    <a:pt x="14530" y="489"/>
                  </a:cubicBezTo>
                  <a:cubicBezTo>
                    <a:pt x="14530" y="733"/>
                    <a:pt x="14733" y="936"/>
                    <a:pt x="14977" y="936"/>
                  </a:cubicBezTo>
                  <a:cubicBezTo>
                    <a:pt x="15221" y="936"/>
                    <a:pt x="15425" y="733"/>
                    <a:pt x="15425" y="489"/>
                  </a:cubicBezTo>
                  <a:cubicBezTo>
                    <a:pt x="15425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6" y="0"/>
                    <a:pt x="15873" y="204"/>
                    <a:pt x="15873" y="489"/>
                  </a:cubicBezTo>
                  <a:cubicBezTo>
                    <a:pt x="15873" y="733"/>
                    <a:pt x="16076" y="936"/>
                    <a:pt x="16320" y="936"/>
                  </a:cubicBezTo>
                  <a:cubicBezTo>
                    <a:pt x="16564" y="936"/>
                    <a:pt x="16768" y="733"/>
                    <a:pt x="16768" y="489"/>
                  </a:cubicBezTo>
                  <a:cubicBezTo>
                    <a:pt x="16768" y="204"/>
                    <a:pt x="16564" y="0"/>
                    <a:pt x="16320" y="0"/>
                  </a:cubicBezTo>
                  <a:close/>
                  <a:moveTo>
                    <a:pt x="367" y="1872"/>
                  </a:moveTo>
                  <a:cubicBezTo>
                    <a:pt x="163" y="1872"/>
                    <a:pt x="1" y="2035"/>
                    <a:pt x="1" y="2279"/>
                  </a:cubicBezTo>
                  <a:cubicBezTo>
                    <a:pt x="1" y="2483"/>
                    <a:pt x="163" y="2646"/>
                    <a:pt x="367" y="2646"/>
                  </a:cubicBezTo>
                  <a:lnTo>
                    <a:pt x="1954" y="2646"/>
                  </a:lnTo>
                  <a:cubicBezTo>
                    <a:pt x="2158" y="2646"/>
                    <a:pt x="2361" y="2483"/>
                    <a:pt x="2361" y="2279"/>
                  </a:cubicBezTo>
                  <a:cubicBezTo>
                    <a:pt x="2361" y="2035"/>
                    <a:pt x="2158" y="1872"/>
                    <a:pt x="1954" y="1872"/>
                  </a:cubicBezTo>
                  <a:close/>
                  <a:moveTo>
                    <a:pt x="3704" y="1872"/>
                  </a:moveTo>
                  <a:cubicBezTo>
                    <a:pt x="3501" y="1872"/>
                    <a:pt x="3338" y="2035"/>
                    <a:pt x="3338" y="2279"/>
                  </a:cubicBezTo>
                  <a:cubicBezTo>
                    <a:pt x="3338" y="2483"/>
                    <a:pt x="3501" y="2646"/>
                    <a:pt x="3704" y="2646"/>
                  </a:cubicBezTo>
                  <a:lnTo>
                    <a:pt x="7855" y="2646"/>
                  </a:lnTo>
                  <a:cubicBezTo>
                    <a:pt x="8059" y="2646"/>
                    <a:pt x="8222" y="2483"/>
                    <a:pt x="8222" y="2279"/>
                  </a:cubicBezTo>
                  <a:cubicBezTo>
                    <a:pt x="8222" y="2035"/>
                    <a:pt x="8059" y="1872"/>
                    <a:pt x="7855" y="1872"/>
                  </a:cubicBezTo>
                  <a:close/>
                  <a:moveTo>
                    <a:pt x="367" y="3663"/>
                  </a:moveTo>
                  <a:cubicBezTo>
                    <a:pt x="163" y="3663"/>
                    <a:pt x="1" y="3867"/>
                    <a:pt x="1" y="4070"/>
                  </a:cubicBezTo>
                  <a:cubicBezTo>
                    <a:pt x="1" y="4274"/>
                    <a:pt x="163" y="4436"/>
                    <a:pt x="367" y="4436"/>
                  </a:cubicBezTo>
                  <a:lnTo>
                    <a:pt x="1954" y="4436"/>
                  </a:lnTo>
                  <a:cubicBezTo>
                    <a:pt x="2158" y="4436"/>
                    <a:pt x="2361" y="4274"/>
                    <a:pt x="2361" y="4070"/>
                  </a:cubicBezTo>
                  <a:cubicBezTo>
                    <a:pt x="2361" y="3867"/>
                    <a:pt x="2158" y="3663"/>
                    <a:pt x="1954" y="3663"/>
                  </a:cubicBezTo>
                  <a:close/>
                  <a:moveTo>
                    <a:pt x="3704" y="3663"/>
                  </a:moveTo>
                  <a:cubicBezTo>
                    <a:pt x="3501" y="3663"/>
                    <a:pt x="3338" y="3867"/>
                    <a:pt x="3338" y="4070"/>
                  </a:cubicBezTo>
                  <a:cubicBezTo>
                    <a:pt x="3338" y="4274"/>
                    <a:pt x="3501" y="4436"/>
                    <a:pt x="3704" y="4436"/>
                  </a:cubicBezTo>
                  <a:lnTo>
                    <a:pt x="7855" y="4436"/>
                  </a:lnTo>
                  <a:cubicBezTo>
                    <a:pt x="8059" y="4436"/>
                    <a:pt x="8222" y="4274"/>
                    <a:pt x="8222" y="4070"/>
                  </a:cubicBezTo>
                  <a:cubicBezTo>
                    <a:pt x="8222" y="3867"/>
                    <a:pt x="8059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1" y="3622"/>
                    <a:pt x="9158" y="3826"/>
                    <a:pt x="9158" y="4070"/>
                  </a:cubicBezTo>
                  <a:cubicBezTo>
                    <a:pt x="9158" y="4314"/>
                    <a:pt x="9361" y="4518"/>
                    <a:pt x="9605" y="4518"/>
                  </a:cubicBezTo>
                  <a:cubicBezTo>
                    <a:pt x="9849" y="4518"/>
                    <a:pt x="10053" y="4314"/>
                    <a:pt x="10053" y="4070"/>
                  </a:cubicBezTo>
                  <a:cubicBezTo>
                    <a:pt x="10053" y="3826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4" y="3622"/>
                    <a:pt x="10501" y="3826"/>
                    <a:pt x="10501" y="4070"/>
                  </a:cubicBezTo>
                  <a:cubicBezTo>
                    <a:pt x="10501" y="4314"/>
                    <a:pt x="10704" y="4518"/>
                    <a:pt x="10948" y="4518"/>
                  </a:cubicBezTo>
                  <a:cubicBezTo>
                    <a:pt x="11192" y="4518"/>
                    <a:pt x="11396" y="4314"/>
                    <a:pt x="11396" y="4070"/>
                  </a:cubicBezTo>
                  <a:cubicBezTo>
                    <a:pt x="11396" y="3826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7" y="3622"/>
                    <a:pt x="11844" y="3826"/>
                    <a:pt x="11844" y="4070"/>
                  </a:cubicBezTo>
                  <a:cubicBezTo>
                    <a:pt x="11844" y="4314"/>
                    <a:pt x="12047" y="4518"/>
                    <a:pt x="12291" y="4518"/>
                  </a:cubicBezTo>
                  <a:cubicBezTo>
                    <a:pt x="12535" y="4518"/>
                    <a:pt x="12739" y="4314"/>
                    <a:pt x="12739" y="4070"/>
                  </a:cubicBezTo>
                  <a:cubicBezTo>
                    <a:pt x="12739" y="3826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90" y="3622"/>
                    <a:pt x="13187" y="3826"/>
                    <a:pt x="13187" y="4070"/>
                  </a:cubicBezTo>
                  <a:cubicBezTo>
                    <a:pt x="13187" y="4314"/>
                    <a:pt x="13390" y="4518"/>
                    <a:pt x="13634" y="4518"/>
                  </a:cubicBezTo>
                  <a:cubicBezTo>
                    <a:pt x="13878" y="4518"/>
                    <a:pt x="14082" y="4314"/>
                    <a:pt x="14082" y="4070"/>
                  </a:cubicBezTo>
                  <a:cubicBezTo>
                    <a:pt x="14082" y="3826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3" y="3622"/>
                    <a:pt x="14530" y="3826"/>
                    <a:pt x="14530" y="4070"/>
                  </a:cubicBezTo>
                  <a:cubicBezTo>
                    <a:pt x="14530" y="4314"/>
                    <a:pt x="14733" y="4518"/>
                    <a:pt x="14977" y="4518"/>
                  </a:cubicBezTo>
                  <a:cubicBezTo>
                    <a:pt x="15221" y="4518"/>
                    <a:pt x="15425" y="4314"/>
                    <a:pt x="15425" y="4070"/>
                  </a:cubicBezTo>
                  <a:cubicBezTo>
                    <a:pt x="15425" y="3826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6" y="3622"/>
                    <a:pt x="15873" y="3826"/>
                    <a:pt x="15873" y="4070"/>
                  </a:cubicBezTo>
                  <a:cubicBezTo>
                    <a:pt x="15873" y="4314"/>
                    <a:pt x="16076" y="4518"/>
                    <a:pt x="16320" y="4518"/>
                  </a:cubicBezTo>
                  <a:cubicBezTo>
                    <a:pt x="16564" y="4518"/>
                    <a:pt x="16768" y="4314"/>
                    <a:pt x="16768" y="4070"/>
                  </a:cubicBezTo>
                  <a:cubicBezTo>
                    <a:pt x="16768" y="3826"/>
                    <a:pt x="16564" y="3622"/>
                    <a:pt x="16320" y="3622"/>
                  </a:cubicBezTo>
                  <a:close/>
                  <a:moveTo>
                    <a:pt x="367" y="5454"/>
                  </a:moveTo>
                  <a:cubicBezTo>
                    <a:pt x="163" y="5454"/>
                    <a:pt x="1" y="5657"/>
                    <a:pt x="1" y="5861"/>
                  </a:cubicBezTo>
                  <a:cubicBezTo>
                    <a:pt x="1" y="6064"/>
                    <a:pt x="163" y="6227"/>
                    <a:pt x="367" y="6227"/>
                  </a:cubicBezTo>
                  <a:lnTo>
                    <a:pt x="1954" y="6227"/>
                  </a:lnTo>
                  <a:cubicBezTo>
                    <a:pt x="2158" y="6227"/>
                    <a:pt x="2361" y="6064"/>
                    <a:pt x="2361" y="5861"/>
                  </a:cubicBezTo>
                  <a:cubicBezTo>
                    <a:pt x="2361" y="5657"/>
                    <a:pt x="2158" y="5454"/>
                    <a:pt x="1954" y="5454"/>
                  </a:cubicBezTo>
                  <a:close/>
                  <a:moveTo>
                    <a:pt x="3704" y="5454"/>
                  </a:moveTo>
                  <a:cubicBezTo>
                    <a:pt x="3501" y="5454"/>
                    <a:pt x="3338" y="5657"/>
                    <a:pt x="3338" y="5861"/>
                  </a:cubicBezTo>
                  <a:cubicBezTo>
                    <a:pt x="3338" y="6064"/>
                    <a:pt x="3501" y="6227"/>
                    <a:pt x="3704" y="6227"/>
                  </a:cubicBezTo>
                  <a:lnTo>
                    <a:pt x="7855" y="6227"/>
                  </a:lnTo>
                  <a:cubicBezTo>
                    <a:pt x="8059" y="6227"/>
                    <a:pt x="8222" y="6064"/>
                    <a:pt x="8222" y="5861"/>
                  </a:cubicBezTo>
                  <a:cubicBezTo>
                    <a:pt x="8222" y="5657"/>
                    <a:pt x="8059" y="5454"/>
                    <a:pt x="7855" y="5454"/>
                  </a:cubicBezTo>
                  <a:close/>
                  <a:moveTo>
                    <a:pt x="367" y="7285"/>
                  </a:moveTo>
                  <a:cubicBezTo>
                    <a:pt x="163" y="7285"/>
                    <a:pt x="1" y="7448"/>
                    <a:pt x="1" y="7651"/>
                  </a:cubicBezTo>
                  <a:cubicBezTo>
                    <a:pt x="1" y="7855"/>
                    <a:pt x="163" y="8058"/>
                    <a:pt x="367" y="8058"/>
                  </a:cubicBezTo>
                  <a:lnTo>
                    <a:pt x="1954" y="8058"/>
                  </a:lnTo>
                  <a:cubicBezTo>
                    <a:pt x="2158" y="8058"/>
                    <a:pt x="2361" y="7855"/>
                    <a:pt x="2361" y="7651"/>
                  </a:cubicBezTo>
                  <a:cubicBezTo>
                    <a:pt x="2361" y="7448"/>
                    <a:pt x="2158" y="7285"/>
                    <a:pt x="1954" y="7285"/>
                  </a:cubicBezTo>
                  <a:close/>
                  <a:moveTo>
                    <a:pt x="3704" y="7285"/>
                  </a:moveTo>
                  <a:cubicBezTo>
                    <a:pt x="3501" y="7285"/>
                    <a:pt x="3338" y="7448"/>
                    <a:pt x="3338" y="7651"/>
                  </a:cubicBezTo>
                  <a:cubicBezTo>
                    <a:pt x="3338" y="7855"/>
                    <a:pt x="3501" y="8058"/>
                    <a:pt x="3704" y="8058"/>
                  </a:cubicBezTo>
                  <a:lnTo>
                    <a:pt x="7855" y="8058"/>
                  </a:lnTo>
                  <a:cubicBezTo>
                    <a:pt x="8059" y="8058"/>
                    <a:pt x="8222" y="7855"/>
                    <a:pt x="8222" y="7651"/>
                  </a:cubicBezTo>
                  <a:cubicBezTo>
                    <a:pt x="8222" y="7448"/>
                    <a:pt x="8059" y="7285"/>
                    <a:pt x="7855" y="7285"/>
                  </a:cubicBezTo>
                  <a:close/>
                  <a:moveTo>
                    <a:pt x="14204" y="8791"/>
                  </a:moveTo>
                  <a:cubicBezTo>
                    <a:pt x="13960" y="8791"/>
                    <a:pt x="13756" y="8994"/>
                    <a:pt x="13756" y="9239"/>
                  </a:cubicBezTo>
                  <a:cubicBezTo>
                    <a:pt x="13756" y="9483"/>
                    <a:pt x="13960" y="9686"/>
                    <a:pt x="14204" y="9686"/>
                  </a:cubicBezTo>
                  <a:cubicBezTo>
                    <a:pt x="14448" y="9686"/>
                    <a:pt x="14652" y="9483"/>
                    <a:pt x="14652" y="9239"/>
                  </a:cubicBezTo>
                  <a:cubicBezTo>
                    <a:pt x="14652" y="8994"/>
                    <a:pt x="14448" y="8791"/>
                    <a:pt x="14204" y="8791"/>
                  </a:cubicBezTo>
                  <a:close/>
                  <a:moveTo>
                    <a:pt x="15547" y="8791"/>
                  </a:moveTo>
                  <a:cubicBezTo>
                    <a:pt x="15303" y="8791"/>
                    <a:pt x="15099" y="8994"/>
                    <a:pt x="15099" y="9239"/>
                  </a:cubicBezTo>
                  <a:cubicBezTo>
                    <a:pt x="15099" y="9483"/>
                    <a:pt x="15303" y="9686"/>
                    <a:pt x="15547" y="9686"/>
                  </a:cubicBezTo>
                  <a:cubicBezTo>
                    <a:pt x="15791" y="9686"/>
                    <a:pt x="15995" y="9483"/>
                    <a:pt x="15995" y="9239"/>
                  </a:cubicBezTo>
                  <a:cubicBezTo>
                    <a:pt x="15995" y="8994"/>
                    <a:pt x="15791" y="8791"/>
                    <a:pt x="15547" y="8791"/>
                  </a:cubicBezTo>
                  <a:close/>
                  <a:moveTo>
                    <a:pt x="16890" y="8791"/>
                  </a:moveTo>
                  <a:cubicBezTo>
                    <a:pt x="16646" y="8791"/>
                    <a:pt x="16442" y="8994"/>
                    <a:pt x="16442" y="9239"/>
                  </a:cubicBezTo>
                  <a:cubicBezTo>
                    <a:pt x="16442" y="9483"/>
                    <a:pt x="16646" y="9686"/>
                    <a:pt x="16890" y="9686"/>
                  </a:cubicBezTo>
                  <a:cubicBezTo>
                    <a:pt x="17134" y="9686"/>
                    <a:pt x="17338" y="9483"/>
                    <a:pt x="17338" y="9239"/>
                  </a:cubicBezTo>
                  <a:cubicBezTo>
                    <a:pt x="17338" y="8994"/>
                    <a:pt x="17134" y="8791"/>
                    <a:pt x="16890" y="8791"/>
                  </a:cubicBezTo>
                  <a:close/>
                  <a:moveTo>
                    <a:pt x="18233" y="8791"/>
                  </a:moveTo>
                  <a:cubicBezTo>
                    <a:pt x="17989" y="8791"/>
                    <a:pt x="17785" y="8994"/>
                    <a:pt x="17785" y="9239"/>
                  </a:cubicBezTo>
                  <a:cubicBezTo>
                    <a:pt x="17785" y="9483"/>
                    <a:pt x="17989" y="9686"/>
                    <a:pt x="18233" y="9686"/>
                  </a:cubicBezTo>
                  <a:cubicBezTo>
                    <a:pt x="18477" y="9686"/>
                    <a:pt x="18681" y="9483"/>
                    <a:pt x="18681" y="9239"/>
                  </a:cubicBezTo>
                  <a:cubicBezTo>
                    <a:pt x="18681" y="8994"/>
                    <a:pt x="18477" y="8791"/>
                    <a:pt x="18233" y="8791"/>
                  </a:cubicBezTo>
                  <a:close/>
                  <a:moveTo>
                    <a:pt x="19576" y="8791"/>
                  </a:moveTo>
                  <a:cubicBezTo>
                    <a:pt x="19332" y="8791"/>
                    <a:pt x="19128" y="8994"/>
                    <a:pt x="19128" y="9239"/>
                  </a:cubicBezTo>
                  <a:cubicBezTo>
                    <a:pt x="19128" y="9483"/>
                    <a:pt x="19332" y="9686"/>
                    <a:pt x="19576" y="9686"/>
                  </a:cubicBezTo>
                  <a:cubicBezTo>
                    <a:pt x="19820" y="9686"/>
                    <a:pt x="20024" y="9483"/>
                    <a:pt x="20024" y="9239"/>
                  </a:cubicBezTo>
                  <a:cubicBezTo>
                    <a:pt x="20024" y="8994"/>
                    <a:pt x="19820" y="8791"/>
                    <a:pt x="19576" y="8791"/>
                  </a:cubicBezTo>
                  <a:close/>
                  <a:moveTo>
                    <a:pt x="20919" y="8791"/>
                  </a:moveTo>
                  <a:cubicBezTo>
                    <a:pt x="20675" y="8791"/>
                    <a:pt x="20471" y="8994"/>
                    <a:pt x="20471" y="9239"/>
                  </a:cubicBezTo>
                  <a:cubicBezTo>
                    <a:pt x="20471" y="9483"/>
                    <a:pt x="20675" y="9686"/>
                    <a:pt x="20919" y="9686"/>
                  </a:cubicBezTo>
                  <a:cubicBezTo>
                    <a:pt x="21163" y="9686"/>
                    <a:pt x="21367" y="9483"/>
                    <a:pt x="21367" y="9239"/>
                  </a:cubicBezTo>
                  <a:cubicBezTo>
                    <a:pt x="21367" y="8994"/>
                    <a:pt x="21163" y="8791"/>
                    <a:pt x="20919" y="8791"/>
                  </a:cubicBezTo>
                  <a:close/>
                  <a:moveTo>
                    <a:pt x="367" y="9076"/>
                  </a:moveTo>
                  <a:cubicBezTo>
                    <a:pt x="163" y="9076"/>
                    <a:pt x="1" y="9239"/>
                    <a:pt x="1" y="9442"/>
                  </a:cubicBezTo>
                  <a:cubicBezTo>
                    <a:pt x="1" y="9646"/>
                    <a:pt x="163" y="9849"/>
                    <a:pt x="367" y="9849"/>
                  </a:cubicBezTo>
                  <a:lnTo>
                    <a:pt x="1954" y="9849"/>
                  </a:lnTo>
                  <a:cubicBezTo>
                    <a:pt x="2158" y="9849"/>
                    <a:pt x="2361" y="9646"/>
                    <a:pt x="2361" y="9442"/>
                  </a:cubicBezTo>
                  <a:cubicBezTo>
                    <a:pt x="2361" y="9239"/>
                    <a:pt x="2158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5" y="9076"/>
                    <a:pt x="8262" y="9239"/>
                    <a:pt x="8262" y="9442"/>
                  </a:cubicBezTo>
                  <a:cubicBezTo>
                    <a:pt x="8262" y="9646"/>
                    <a:pt x="8425" y="9849"/>
                    <a:pt x="8669" y="9849"/>
                  </a:cubicBezTo>
                  <a:lnTo>
                    <a:pt x="12780" y="9849"/>
                  </a:lnTo>
                  <a:cubicBezTo>
                    <a:pt x="12983" y="9849"/>
                    <a:pt x="13146" y="9646"/>
                    <a:pt x="13146" y="9442"/>
                  </a:cubicBezTo>
                  <a:cubicBezTo>
                    <a:pt x="13146" y="9239"/>
                    <a:pt x="12983" y="9076"/>
                    <a:pt x="12780" y="9076"/>
                  </a:cubicBezTo>
                  <a:close/>
                  <a:moveTo>
                    <a:pt x="367" y="10867"/>
                  </a:moveTo>
                  <a:cubicBezTo>
                    <a:pt x="163" y="10867"/>
                    <a:pt x="1" y="11029"/>
                    <a:pt x="1" y="11233"/>
                  </a:cubicBezTo>
                  <a:cubicBezTo>
                    <a:pt x="1" y="11477"/>
                    <a:pt x="163" y="11640"/>
                    <a:pt x="367" y="11640"/>
                  </a:cubicBezTo>
                  <a:lnTo>
                    <a:pt x="1954" y="11640"/>
                  </a:lnTo>
                  <a:cubicBezTo>
                    <a:pt x="2158" y="11640"/>
                    <a:pt x="2361" y="11477"/>
                    <a:pt x="2361" y="11233"/>
                  </a:cubicBezTo>
                  <a:cubicBezTo>
                    <a:pt x="2361" y="11029"/>
                    <a:pt x="2158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5" y="10867"/>
                    <a:pt x="8262" y="11029"/>
                    <a:pt x="8262" y="11233"/>
                  </a:cubicBezTo>
                  <a:cubicBezTo>
                    <a:pt x="8262" y="11477"/>
                    <a:pt x="8425" y="11640"/>
                    <a:pt x="8669" y="11640"/>
                  </a:cubicBezTo>
                  <a:lnTo>
                    <a:pt x="12780" y="11640"/>
                  </a:lnTo>
                  <a:cubicBezTo>
                    <a:pt x="12983" y="11640"/>
                    <a:pt x="13146" y="11477"/>
                    <a:pt x="13146" y="11233"/>
                  </a:cubicBezTo>
                  <a:cubicBezTo>
                    <a:pt x="13146" y="11029"/>
                    <a:pt x="12983" y="10867"/>
                    <a:pt x="12780" y="10867"/>
                  </a:cubicBezTo>
                  <a:close/>
                  <a:moveTo>
                    <a:pt x="14204" y="12494"/>
                  </a:moveTo>
                  <a:cubicBezTo>
                    <a:pt x="13960" y="12494"/>
                    <a:pt x="13756" y="12698"/>
                    <a:pt x="13756" y="12942"/>
                  </a:cubicBezTo>
                  <a:cubicBezTo>
                    <a:pt x="13756" y="13186"/>
                    <a:pt x="13960" y="13390"/>
                    <a:pt x="14204" y="13390"/>
                  </a:cubicBezTo>
                  <a:cubicBezTo>
                    <a:pt x="14448" y="13390"/>
                    <a:pt x="14652" y="13186"/>
                    <a:pt x="14652" y="12942"/>
                  </a:cubicBezTo>
                  <a:cubicBezTo>
                    <a:pt x="14652" y="12698"/>
                    <a:pt x="14448" y="12494"/>
                    <a:pt x="14204" y="12494"/>
                  </a:cubicBezTo>
                  <a:close/>
                  <a:moveTo>
                    <a:pt x="15547" y="12494"/>
                  </a:moveTo>
                  <a:cubicBezTo>
                    <a:pt x="15303" y="12494"/>
                    <a:pt x="15099" y="12698"/>
                    <a:pt x="15099" y="12942"/>
                  </a:cubicBezTo>
                  <a:cubicBezTo>
                    <a:pt x="15099" y="13186"/>
                    <a:pt x="15303" y="13390"/>
                    <a:pt x="15547" y="13390"/>
                  </a:cubicBezTo>
                  <a:cubicBezTo>
                    <a:pt x="15791" y="13390"/>
                    <a:pt x="15995" y="13186"/>
                    <a:pt x="15995" y="12942"/>
                  </a:cubicBezTo>
                  <a:cubicBezTo>
                    <a:pt x="15995" y="12698"/>
                    <a:pt x="15791" y="12494"/>
                    <a:pt x="15547" y="12494"/>
                  </a:cubicBezTo>
                  <a:close/>
                  <a:moveTo>
                    <a:pt x="16890" y="12494"/>
                  </a:moveTo>
                  <a:cubicBezTo>
                    <a:pt x="16646" y="12494"/>
                    <a:pt x="16442" y="12698"/>
                    <a:pt x="16442" y="12942"/>
                  </a:cubicBezTo>
                  <a:cubicBezTo>
                    <a:pt x="16442" y="13186"/>
                    <a:pt x="16646" y="13390"/>
                    <a:pt x="16890" y="13390"/>
                  </a:cubicBezTo>
                  <a:cubicBezTo>
                    <a:pt x="17134" y="13390"/>
                    <a:pt x="17338" y="13186"/>
                    <a:pt x="17338" y="12942"/>
                  </a:cubicBezTo>
                  <a:cubicBezTo>
                    <a:pt x="17338" y="12698"/>
                    <a:pt x="17134" y="12494"/>
                    <a:pt x="16890" y="12494"/>
                  </a:cubicBezTo>
                  <a:close/>
                  <a:moveTo>
                    <a:pt x="18233" y="12494"/>
                  </a:moveTo>
                  <a:cubicBezTo>
                    <a:pt x="17989" y="12494"/>
                    <a:pt x="17785" y="12698"/>
                    <a:pt x="17785" y="12942"/>
                  </a:cubicBezTo>
                  <a:cubicBezTo>
                    <a:pt x="17785" y="13186"/>
                    <a:pt x="17989" y="13390"/>
                    <a:pt x="18233" y="13390"/>
                  </a:cubicBezTo>
                  <a:cubicBezTo>
                    <a:pt x="18477" y="13390"/>
                    <a:pt x="18681" y="13186"/>
                    <a:pt x="18681" y="12942"/>
                  </a:cubicBezTo>
                  <a:cubicBezTo>
                    <a:pt x="18681" y="12698"/>
                    <a:pt x="18477" y="12494"/>
                    <a:pt x="18233" y="12494"/>
                  </a:cubicBezTo>
                  <a:close/>
                  <a:moveTo>
                    <a:pt x="19576" y="12494"/>
                  </a:moveTo>
                  <a:cubicBezTo>
                    <a:pt x="19332" y="12494"/>
                    <a:pt x="19128" y="12698"/>
                    <a:pt x="19128" y="12942"/>
                  </a:cubicBezTo>
                  <a:cubicBezTo>
                    <a:pt x="19128" y="13186"/>
                    <a:pt x="19332" y="13390"/>
                    <a:pt x="19576" y="13390"/>
                  </a:cubicBezTo>
                  <a:cubicBezTo>
                    <a:pt x="19820" y="13390"/>
                    <a:pt x="20024" y="13186"/>
                    <a:pt x="20024" y="12942"/>
                  </a:cubicBezTo>
                  <a:cubicBezTo>
                    <a:pt x="20024" y="12698"/>
                    <a:pt x="19820" y="12494"/>
                    <a:pt x="19576" y="12494"/>
                  </a:cubicBezTo>
                  <a:close/>
                  <a:moveTo>
                    <a:pt x="20919" y="12494"/>
                  </a:moveTo>
                  <a:cubicBezTo>
                    <a:pt x="20675" y="12494"/>
                    <a:pt x="20471" y="12698"/>
                    <a:pt x="20471" y="12942"/>
                  </a:cubicBezTo>
                  <a:cubicBezTo>
                    <a:pt x="20471" y="13186"/>
                    <a:pt x="20675" y="13390"/>
                    <a:pt x="20919" y="13390"/>
                  </a:cubicBezTo>
                  <a:cubicBezTo>
                    <a:pt x="21163" y="13390"/>
                    <a:pt x="21367" y="13186"/>
                    <a:pt x="21367" y="12942"/>
                  </a:cubicBezTo>
                  <a:cubicBezTo>
                    <a:pt x="21367" y="12698"/>
                    <a:pt x="21163" y="12494"/>
                    <a:pt x="20919" y="12494"/>
                  </a:cubicBezTo>
                  <a:close/>
                  <a:moveTo>
                    <a:pt x="367" y="12657"/>
                  </a:moveTo>
                  <a:cubicBezTo>
                    <a:pt x="163" y="12657"/>
                    <a:pt x="1" y="12820"/>
                    <a:pt x="1" y="13064"/>
                  </a:cubicBezTo>
                  <a:cubicBezTo>
                    <a:pt x="1" y="13268"/>
                    <a:pt x="163" y="13430"/>
                    <a:pt x="367" y="13430"/>
                  </a:cubicBezTo>
                  <a:lnTo>
                    <a:pt x="1954" y="13430"/>
                  </a:lnTo>
                  <a:cubicBezTo>
                    <a:pt x="2158" y="13430"/>
                    <a:pt x="2361" y="13268"/>
                    <a:pt x="2361" y="13064"/>
                  </a:cubicBezTo>
                  <a:cubicBezTo>
                    <a:pt x="2361" y="12820"/>
                    <a:pt x="2158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5" y="12657"/>
                    <a:pt x="8262" y="12820"/>
                    <a:pt x="8262" y="13064"/>
                  </a:cubicBezTo>
                  <a:cubicBezTo>
                    <a:pt x="8262" y="13268"/>
                    <a:pt x="8425" y="13430"/>
                    <a:pt x="8669" y="13430"/>
                  </a:cubicBezTo>
                  <a:lnTo>
                    <a:pt x="12780" y="13430"/>
                  </a:lnTo>
                  <a:cubicBezTo>
                    <a:pt x="12983" y="13430"/>
                    <a:pt x="13146" y="13268"/>
                    <a:pt x="13146" y="13064"/>
                  </a:cubicBezTo>
                  <a:cubicBezTo>
                    <a:pt x="13146" y="12820"/>
                    <a:pt x="12983" y="12657"/>
                    <a:pt x="12780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4" name="Google Shape;1834;p33"/>
            <p:cNvSpPr/>
            <p:nvPr/>
          </p:nvSpPr>
          <p:spPr>
            <a:xfrm>
              <a:off x="2692850" y="3672950"/>
              <a:ext cx="551450" cy="352075"/>
            </a:xfrm>
            <a:custGeom>
              <a:rect b="b" l="l" r="r" t="t"/>
              <a:pathLst>
                <a:path extrusionOk="0" h="14083" w="22058">
                  <a:moveTo>
                    <a:pt x="2279" y="733"/>
                  </a:moveTo>
                  <a:lnTo>
                    <a:pt x="2320" y="815"/>
                  </a:lnTo>
                  <a:lnTo>
                    <a:pt x="2279" y="855"/>
                  </a:lnTo>
                  <a:lnTo>
                    <a:pt x="692" y="855"/>
                  </a:lnTo>
                  <a:lnTo>
                    <a:pt x="651" y="815"/>
                  </a:lnTo>
                  <a:lnTo>
                    <a:pt x="692" y="733"/>
                  </a:lnTo>
                  <a:close/>
                  <a:moveTo>
                    <a:pt x="8180" y="733"/>
                  </a:moveTo>
                  <a:lnTo>
                    <a:pt x="8221" y="815"/>
                  </a:lnTo>
                  <a:lnTo>
                    <a:pt x="8180" y="855"/>
                  </a:lnTo>
                  <a:lnTo>
                    <a:pt x="4029" y="855"/>
                  </a:lnTo>
                  <a:lnTo>
                    <a:pt x="3988" y="815"/>
                  </a:lnTo>
                  <a:lnTo>
                    <a:pt x="4029" y="733"/>
                  </a:lnTo>
                  <a:close/>
                  <a:moveTo>
                    <a:pt x="9930" y="693"/>
                  </a:moveTo>
                  <a:cubicBezTo>
                    <a:pt x="9971" y="693"/>
                    <a:pt x="10012" y="733"/>
                    <a:pt x="10012" y="815"/>
                  </a:cubicBezTo>
                  <a:cubicBezTo>
                    <a:pt x="10012" y="855"/>
                    <a:pt x="9971" y="896"/>
                    <a:pt x="9930" y="896"/>
                  </a:cubicBezTo>
                  <a:lnTo>
                    <a:pt x="9808" y="815"/>
                  </a:lnTo>
                  <a:lnTo>
                    <a:pt x="9930" y="693"/>
                  </a:lnTo>
                  <a:close/>
                  <a:moveTo>
                    <a:pt x="11273" y="693"/>
                  </a:moveTo>
                  <a:cubicBezTo>
                    <a:pt x="11314" y="693"/>
                    <a:pt x="11355" y="733"/>
                    <a:pt x="11355" y="815"/>
                  </a:cubicBezTo>
                  <a:cubicBezTo>
                    <a:pt x="11355" y="855"/>
                    <a:pt x="11314" y="896"/>
                    <a:pt x="11273" y="896"/>
                  </a:cubicBezTo>
                  <a:lnTo>
                    <a:pt x="11151" y="815"/>
                  </a:lnTo>
                  <a:lnTo>
                    <a:pt x="11273" y="693"/>
                  </a:lnTo>
                  <a:close/>
                  <a:moveTo>
                    <a:pt x="12616" y="693"/>
                  </a:moveTo>
                  <a:cubicBezTo>
                    <a:pt x="12657" y="693"/>
                    <a:pt x="12738" y="733"/>
                    <a:pt x="12738" y="815"/>
                  </a:cubicBezTo>
                  <a:cubicBezTo>
                    <a:pt x="12738" y="855"/>
                    <a:pt x="12657" y="896"/>
                    <a:pt x="12616" y="896"/>
                  </a:cubicBezTo>
                  <a:lnTo>
                    <a:pt x="12494" y="815"/>
                  </a:lnTo>
                  <a:lnTo>
                    <a:pt x="12616" y="693"/>
                  </a:lnTo>
                  <a:close/>
                  <a:moveTo>
                    <a:pt x="13959" y="693"/>
                  </a:moveTo>
                  <a:lnTo>
                    <a:pt x="14081" y="815"/>
                  </a:lnTo>
                  <a:lnTo>
                    <a:pt x="13959" y="896"/>
                  </a:lnTo>
                  <a:cubicBezTo>
                    <a:pt x="13878" y="896"/>
                    <a:pt x="13837" y="855"/>
                    <a:pt x="13837" y="815"/>
                  </a:cubicBezTo>
                  <a:cubicBezTo>
                    <a:pt x="13837" y="733"/>
                    <a:pt x="13878" y="693"/>
                    <a:pt x="13959" y="693"/>
                  </a:cubicBezTo>
                  <a:close/>
                  <a:moveTo>
                    <a:pt x="15302" y="693"/>
                  </a:moveTo>
                  <a:lnTo>
                    <a:pt x="15424" y="815"/>
                  </a:lnTo>
                  <a:lnTo>
                    <a:pt x="15302" y="896"/>
                  </a:lnTo>
                  <a:cubicBezTo>
                    <a:pt x="15262" y="896"/>
                    <a:pt x="15180" y="855"/>
                    <a:pt x="15180" y="815"/>
                  </a:cubicBezTo>
                  <a:cubicBezTo>
                    <a:pt x="15180" y="733"/>
                    <a:pt x="15262" y="693"/>
                    <a:pt x="15302" y="693"/>
                  </a:cubicBezTo>
                  <a:close/>
                  <a:moveTo>
                    <a:pt x="16645" y="693"/>
                  </a:moveTo>
                  <a:lnTo>
                    <a:pt x="16767" y="815"/>
                  </a:lnTo>
                  <a:lnTo>
                    <a:pt x="16645" y="896"/>
                  </a:lnTo>
                  <a:cubicBezTo>
                    <a:pt x="16605" y="896"/>
                    <a:pt x="16523" y="855"/>
                    <a:pt x="16523" y="815"/>
                  </a:cubicBezTo>
                  <a:cubicBezTo>
                    <a:pt x="16523" y="733"/>
                    <a:pt x="16605" y="693"/>
                    <a:pt x="16645" y="693"/>
                  </a:cubicBezTo>
                  <a:close/>
                  <a:moveTo>
                    <a:pt x="692" y="82"/>
                  </a:moveTo>
                  <a:cubicBezTo>
                    <a:pt x="326" y="82"/>
                    <a:pt x="0" y="408"/>
                    <a:pt x="0" y="815"/>
                  </a:cubicBezTo>
                  <a:cubicBezTo>
                    <a:pt x="0" y="1181"/>
                    <a:pt x="326" y="1507"/>
                    <a:pt x="692" y="1507"/>
                  </a:cubicBezTo>
                  <a:lnTo>
                    <a:pt x="2279" y="1507"/>
                  </a:lnTo>
                  <a:cubicBezTo>
                    <a:pt x="2686" y="1507"/>
                    <a:pt x="3012" y="1181"/>
                    <a:pt x="3012" y="815"/>
                  </a:cubicBezTo>
                  <a:cubicBezTo>
                    <a:pt x="3012" y="408"/>
                    <a:pt x="2686" y="82"/>
                    <a:pt x="2279" y="82"/>
                  </a:cubicBezTo>
                  <a:close/>
                  <a:moveTo>
                    <a:pt x="4029" y="82"/>
                  </a:moveTo>
                  <a:cubicBezTo>
                    <a:pt x="3622" y="82"/>
                    <a:pt x="3297" y="408"/>
                    <a:pt x="3297" y="815"/>
                  </a:cubicBezTo>
                  <a:cubicBezTo>
                    <a:pt x="3297" y="1181"/>
                    <a:pt x="3622" y="1507"/>
                    <a:pt x="4029" y="1507"/>
                  </a:cubicBezTo>
                  <a:lnTo>
                    <a:pt x="8180" y="1507"/>
                  </a:lnTo>
                  <a:cubicBezTo>
                    <a:pt x="8547" y="1507"/>
                    <a:pt x="8872" y="1181"/>
                    <a:pt x="8872" y="815"/>
                  </a:cubicBezTo>
                  <a:cubicBezTo>
                    <a:pt x="8872" y="408"/>
                    <a:pt x="8547" y="82"/>
                    <a:pt x="8180" y="82"/>
                  </a:cubicBezTo>
                  <a:close/>
                  <a:moveTo>
                    <a:pt x="9930" y="1"/>
                  </a:moveTo>
                  <a:cubicBezTo>
                    <a:pt x="9483" y="1"/>
                    <a:pt x="9116" y="367"/>
                    <a:pt x="9116" y="815"/>
                  </a:cubicBezTo>
                  <a:cubicBezTo>
                    <a:pt x="9116" y="1222"/>
                    <a:pt x="9483" y="1588"/>
                    <a:pt x="9930" y="1588"/>
                  </a:cubicBezTo>
                  <a:cubicBezTo>
                    <a:pt x="10194" y="1588"/>
                    <a:pt x="10441" y="1434"/>
                    <a:pt x="10582" y="1214"/>
                  </a:cubicBezTo>
                  <a:lnTo>
                    <a:pt x="10582" y="1214"/>
                  </a:lnTo>
                  <a:cubicBezTo>
                    <a:pt x="10726" y="1434"/>
                    <a:pt x="10983" y="1588"/>
                    <a:pt x="11273" y="1588"/>
                  </a:cubicBezTo>
                  <a:cubicBezTo>
                    <a:pt x="11537" y="1588"/>
                    <a:pt x="11784" y="1434"/>
                    <a:pt x="11925" y="1214"/>
                  </a:cubicBezTo>
                  <a:lnTo>
                    <a:pt x="11925" y="1214"/>
                  </a:lnTo>
                  <a:cubicBezTo>
                    <a:pt x="12069" y="1434"/>
                    <a:pt x="12326" y="1588"/>
                    <a:pt x="12616" y="1588"/>
                  </a:cubicBezTo>
                  <a:cubicBezTo>
                    <a:pt x="12914" y="1588"/>
                    <a:pt x="13158" y="1426"/>
                    <a:pt x="13288" y="1197"/>
                  </a:cubicBezTo>
                  <a:lnTo>
                    <a:pt x="13288" y="1197"/>
                  </a:lnTo>
                  <a:cubicBezTo>
                    <a:pt x="13418" y="1426"/>
                    <a:pt x="13661" y="1588"/>
                    <a:pt x="13959" y="1588"/>
                  </a:cubicBezTo>
                  <a:cubicBezTo>
                    <a:pt x="14257" y="1588"/>
                    <a:pt x="14501" y="1426"/>
                    <a:pt x="14631" y="1197"/>
                  </a:cubicBezTo>
                  <a:lnTo>
                    <a:pt x="14631" y="1197"/>
                  </a:lnTo>
                  <a:cubicBezTo>
                    <a:pt x="14761" y="1426"/>
                    <a:pt x="15004" y="1588"/>
                    <a:pt x="15302" y="1588"/>
                  </a:cubicBezTo>
                  <a:cubicBezTo>
                    <a:pt x="15600" y="1588"/>
                    <a:pt x="15844" y="1426"/>
                    <a:pt x="15974" y="1197"/>
                  </a:cubicBezTo>
                  <a:lnTo>
                    <a:pt x="15974" y="1197"/>
                  </a:lnTo>
                  <a:cubicBezTo>
                    <a:pt x="16104" y="1426"/>
                    <a:pt x="16347" y="1588"/>
                    <a:pt x="16645" y="1588"/>
                  </a:cubicBezTo>
                  <a:cubicBezTo>
                    <a:pt x="17093" y="1588"/>
                    <a:pt x="17459" y="1222"/>
                    <a:pt x="17459" y="815"/>
                  </a:cubicBezTo>
                  <a:cubicBezTo>
                    <a:pt x="17459" y="367"/>
                    <a:pt x="17093" y="1"/>
                    <a:pt x="16645" y="1"/>
                  </a:cubicBezTo>
                  <a:cubicBezTo>
                    <a:pt x="16347" y="1"/>
                    <a:pt x="16104" y="163"/>
                    <a:pt x="15974" y="403"/>
                  </a:cubicBezTo>
                  <a:lnTo>
                    <a:pt x="15974" y="403"/>
                  </a:lnTo>
                  <a:cubicBezTo>
                    <a:pt x="15844" y="163"/>
                    <a:pt x="15600" y="1"/>
                    <a:pt x="15302" y="1"/>
                  </a:cubicBezTo>
                  <a:cubicBezTo>
                    <a:pt x="15004" y="1"/>
                    <a:pt x="14761" y="163"/>
                    <a:pt x="14631" y="403"/>
                  </a:cubicBezTo>
                  <a:lnTo>
                    <a:pt x="14631" y="403"/>
                  </a:lnTo>
                  <a:cubicBezTo>
                    <a:pt x="14501" y="163"/>
                    <a:pt x="14257" y="1"/>
                    <a:pt x="13959" y="1"/>
                  </a:cubicBezTo>
                  <a:cubicBezTo>
                    <a:pt x="13661" y="1"/>
                    <a:pt x="13418" y="163"/>
                    <a:pt x="13288" y="403"/>
                  </a:cubicBezTo>
                  <a:lnTo>
                    <a:pt x="13288" y="403"/>
                  </a:lnTo>
                  <a:cubicBezTo>
                    <a:pt x="13158" y="163"/>
                    <a:pt x="12914" y="1"/>
                    <a:pt x="12616" y="1"/>
                  </a:cubicBezTo>
                  <a:cubicBezTo>
                    <a:pt x="12326" y="1"/>
                    <a:pt x="12069" y="155"/>
                    <a:pt x="11925" y="386"/>
                  </a:cubicBezTo>
                  <a:lnTo>
                    <a:pt x="11925" y="386"/>
                  </a:lnTo>
                  <a:cubicBezTo>
                    <a:pt x="11784" y="155"/>
                    <a:pt x="11537" y="1"/>
                    <a:pt x="11273" y="1"/>
                  </a:cubicBezTo>
                  <a:cubicBezTo>
                    <a:pt x="10983" y="1"/>
                    <a:pt x="10726" y="155"/>
                    <a:pt x="10582" y="386"/>
                  </a:cubicBezTo>
                  <a:lnTo>
                    <a:pt x="10582" y="386"/>
                  </a:lnTo>
                  <a:cubicBezTo>
                    <a:pt x="10441" y="155"/>
                    <a:pt x="10194" y="1"/>
                    <a:pt x="9930" y="1"/>
                  </a:cubicBezTo>
                  <a:close/>
                  <a:moveTo>
                    <a:pt x="2279" y="2524"/>
                  </a:moveTo>
                  <a:lnTo>
                    <a:pt x="2320" y="2605"/>
                  </a:lnTo>
                  <a:lnTo>
                    <a:pt x="2279" y="2646"/>
                  </a:lnTo>
                  <a:lnTo>
                    <a:pt x="692" y="2646"/>
                  </a:lnTo>
                  <a:lnTo>
                    <a:pt x="651" y="2605"/>
                  </a:lnTo>
                  <a:lnTo>
                    <a:pt x="692" y="2524"/>
                  </a:lnTo>
                  <a:close/>
                  <a:moveTo>
                    <a:pt x="8180" y="2524"/>
                  </a:moveTo>
                  <a:lnTo>
                    <a:pt x="8221" y="2605"/>
                  </a:lnTo>
                  <a:lnTo>
                    <a:pt x="8180" y="2646"/>
                  </a:lnTo>
                  <a:lnTo>
                    <a:pt x="4029" y="2646"/>
                  </a:lnTo>
                  <a:lnTo>
                    <a:pt x="3988" y="2605"/>
                  </a:lnTo>
                  <a:lnTo>
                    <a:pt x="4029" y="2524"/>
                  </a:lnTo>
                  <a:close/>
                  <a:moveTo>
                    <a:pt x="692" y="1873"/>
                  </a:moveTo>
                  <a:cubicBezTo>
                    <a:pt x="326" y="1873"/>
                    <a:pt x="0" y="2198"/>
                    <a:pt x="0" y="2605"/>
                  </a:cubicBezTo>
                  <a:cubicBezTo>
                    <a:pt x="0" y="3012"/>
                    <a:pt x="326" y="3338"/>
                    <a:pt x="692" y="3338"/>
                  </a:cubicBezTo>
                  <a:lnTo>
                    <a:pt x="2279" y="3338"/>
                  </a:lnTo>
                  <a:cubicBezTo>
                    <a:pt x="2686" y="3297"/>
                    <a:pt x="3012" y="3012"/>
                    <a:pt x="3012" y="2605"/>
                  </a:cubicBezTo>
                  <a:cubicBezTo>
                    <a:pt x="3012" y="2198"/>
                    <a:pt x="2686" y="1873"/>
                    <a:pt x="2279" y="1873"/>
                  </a:cubicBezTo>
                  <a:close/>
                  <a:moveTo>
                    <a:pt x="4029" y="1873"/>
                  </a:moveTo>
                  <a:cubicBezTo>
                    <a:pt x="3622" y="1873"/>
                    <a:pt x="3297" y="2198"/>
                    <a:pt x="3297" y="2605"/>
                  </a:cubicBezTo>
                  <a:cubicBezTo>
                    <a:pt x="3297" y="3012"/>
                    <a:pt x="3622" y="3297"/>
                    <a:pt x="4029" y="3338"/>
                  </a:cubicBezTo>
                  <a:lnTo>
                    <a:pt x="8180" y="3338"/>
                  </a:lnTo>
                  <a:cubicBezTo>
                    <a:pt x="8547" y="3297"/>
                    <a:pt x="8872" y="3012"/>
                    <a:pt x="8872" y="2605"/>
                  </a:cubicBezTo>
                  <a:cubicBezTo>
                    <a:pt x="8872" y="2198"/>
                    <a:pt x="8547" y="1873"/>
                    <a:pt x="8180" y="1873"/>
                  </a:cubicBezTo>
                  <a:close/>
                  <a:moveTo>
                    <a:pt x="2279" y="4355"/>
                  </a:moveTo>
                  <a:lnTo>
                    <a:pt x="2320" y="4396"/>
                  </a:lnTo>
                  <a:lnTo>
                    <a:pt x="2279" y="4437"/>
                  </a:lnTo>
                  <a:lnTo>
                    <a:pt x="692" y="4437"/>
                  </a:lnTo>
                  <a:lnTo>
                    <a:pt x="651" y="4396"/>
                  </a:lnTo>
                  <a:lnTo>
                    <a:pt x="692" y="4355"/>
                  </a:lnTo>
                  <a:close/>
                  <a:moveTo>
                    <a:pt x="8180" y="4355"/>
                  </a:moveTo>
                  <a:lnTo>
                    <a:pt x="8221" y="4396"/>
                  </a:lnTo>
                  <a:lnTo>
                    <a:pt x="8180" y="4437"/>
                  </a:lnTo>
                  <a:lnTo>
                    <a:pt x="4029" y="4437"/>
                  </a:lnTo>
                  <a:lnTo>
                    <a:pt x="3988" y="4396"/>
                  </a:lnTo>
                  <a:lnTo>
                    <a:pt x="4029" y="4355"/>
                  </a:lnTo>
                  <a:close/>
                  <a:moveTo>
                    <a:pt x="9930" y="4274"/>
                  </a:moveTo>
                  <a:cubicBezTo>
                    <a:pt x="9971" y="4274"/>
                    <a:pt x="10012" y="4315"/>
                    <a:pt x="10012" y="4396"/>
                  </a:cubicBezTo>
                  <a:cubicBezTo>
                    <a:pt x="10012" y="4437"/>
                    <a:pt x="9971" y="4478"/>
                    <a:pt x="9930" y="4478"/>
                  </a:cubicBezTo>
                  <a:lnTo>
                    <a:pt x="9808" y="4396"/>
                  </a:lnTo>
                  <a:lnTo>
                    <a:pt x="9930" y="4274"/>
                  </a:lnTo>
                  <a:close/>
                  <a:moveTo>
                    <a:pt x="11273" y="4274"/>
                  </a:moveTo>
                  <a:cubicBezTo>
                    <a:pt x="11314" y="4274"/>
                    <a:pt x="11355" y="4315"/>
                    <a:pt x="11355" y="4396"/>
                  </a:cubicBezTo>
                  <a:cubicBezTo>
                    <a:pt x="11355" y="4437"/>
                    <a:pt x="11314" y="4478"/>
                    <a:pt x="11273" y="4478"/>
                  </a:cubicBezTo>
                  <a:lnTo>
                    <a:pt x="11151" y="4396"/>
                  </a:lnTo>
                  <a:lnTo>
                    <a:pt x="11273" y="4274"/>
                  </a:lnTo>
                  <a:close/>
                  <a:moveTo>
                    <a:pt x="12616" y="4274"/>
                  </a:moveTo>
                  <a:cubicBezTo>
                    <a:pt x="12657" y="4274"/>
                    <a:pt x="12738" y="4315"/>
                    <a:pt x="12738" y="4396"/>
                  </a:cubicBezTo>
                  <a:cubicBezTo>
                    <a:pt x="12738" y="4437"/>
                    <a:pt x="12657" y="4478"/>
                    <a:pt x="12616" y="4478"/>
                  </a:cubicBezTo>
                  <a:lnTo>
                    <a:pt x="12494" y="4396"/>
                  </a:lnTo>
                  <a:lnTo>
                    <a:pt x="12616" y="4274"/>
                  </a:lnTo>
                  <a:close/>
                  <a:moveTo>
                    <a:pt x="13959" y="4274"/>
                  </a:moveTo>
                  <a:lnTo>
                    <a:pt x="14081" y="4396"/>
                  </a:lnTo>
                  <a:lnTo>
                    <a:pt x="13959" y="4478"/>
                  </a:lnTo>
                  <a:cubicBezTo>
                    <a:pt x="13878" y="4478"/>
                    <a:pt x="13837" y="4437"/>
                    <a:pt x="13837" y="4396"/>
                  </a:cubicBezTo>
                  <a:cubicBezTo>
                    <a:pt x="13837" y="4315"/>
                    <a:pt x="13878" y="4274"/>
                    <a:pt x="13959" y="4274"/>
                  </a:cubicBezTo>
                  <a:close/>
                  <a:moveTo>
                    <a:pt x="15302" y="4274"/>
                  </a:moveTo>
                  <a:lnTo>
                    <a:pt x="15424" y="4396"/>
                  </a:lnTo>
                  <a:lnTo>
                    <a:pt x="15302" y="4478"/>
                  </a:lnTo>
                  <a:cubicBezTo>
                    <a:pt x="15262" y="4478"/>
                    <a:pt x="15180" y="4437"/>
                    <a:pt x="15180" y="4396"/>
                  </a:cubicBezTo>
                  <a:cubicBezTo>
                    <a:pt x="15180" y="4315"/>
                    <a:pt x="15262" y="4274"/>
                    <a:pt x="15302" y="4274"/>
                  </a:cubicBezTo>
                  <a:close/>
                  <a:moveTo>
                    <a:pt x="16645" y="4274"/>
                  </a:moveTo>
                  <a:lnTo>
                    <a:pt x="16767" y="4396"/>
                  </a:lnTo>
                  <a:lnTo>
                    <a:pt x="16645" y="4478"/>
                  </a:lnTo>
                  <a:cubicBezTo>
                    <a:pt x="16605" y="4478"/>
                    <a:pt x="16523" y="4437"/>
                    <a:pt x="16523" y="4396"/>
                  </a:cubicBezTo>
                  <a:cubicBezTo>
                    <a:pt x="16523" y="4315"/>
                    <a:pt x="16605" y="4274"/>
                    <a:pt x="16645" y="4274"/>
                  </a:cubicBezTo>
                  <a:close/>
                  <a:moveTo>
                    <a:pt x="692" y="3664"/>
                  </a:moveTo>
                  <a:cubicBezTo>
                    <a:pt x="326" y="3664"/>
                    <a:pt x="0" y="3989"/>
                    <a:pt x="0" y="4396"/>
                  </a:cubicBezTo>
                  <a:cubicBezTo>
                    <a:pt x="0" y="4803"/>
                    <a:pt x="326" y="5129"/>
                    <a:pt x="692" y="5129"/>
                  </a:cubicBezTo>
                  <a:lnTo>
                    <a:pt x="2279" y="5129"/>
                  </a:lnTo>
                  <a:cubicBezTo>
                    <a:pt x="2686" y="5129"/>
                    <a:pt x="3012" y="4803"/>
                    <a:pt x="3012" y="4396"/>
                  </a:cubicBezTo>
                  <a:cubicBezTo>
                    <a:pt x="3012" y="3989"/>
                    <a:pt x="2686" y="3664"/>
                    <a:pt x="2279" y="3664"/>
                  </a:cubicBezTo>
                  <a:close/>
                  <a:moveTo>
                    <a:pt x="4029" y="3664"/>
                  </a:moveTo>
                  <a:cubicBezTo>
                    <a:pt x="3622" y="3664"/>
                    <a:pt x="3297" y="3989"/>
                    <a:pt x="3297" y="4396"/>
                  </a:cubicBezTo>
                  <a:cubicBezTo>
                    <a:pt x="3297" y="4803"/>
                    <a:pt x="3622" y="5129"/>
                    <a:pt x="4029" y="5129"/>
                  </a:cubicBezTo>
                  <a:lnTo>
                    <a:pt x="8180" y="5129"/>
                  </a:lnTo>
                  <a:cubicBezTo>
                    <a:pt x="8547" y="5129"/>
                    <a:pt x="8872" y="4803"/>
                    <a:pt x="8872" y="4396"/>
                  </a:cubicBezTo>
                  <a:cubicBezTo>
                    <a:pt x="8872" y="3989"/>
                    <a:pt x="8547" y="3664"/>
                    <a:pt x="8180" y="3664"/>
                  </a:cubicBezTo>
                  <a:close/>
                  <a:moveTo>
                    <a:pt x="9930" y="3582"/>
                  </a:moveTo>
                  <a:cubicBezTo>
                    <a:pt x="9483" y="3582"/>
                    <a:pt x="9116" y="3948"/>
                    <a:pt x="9116" y="4396"/>
                  </a:cubicBezTo>
                  <a:cubicBezTo>
                    <a:pt x="9116" y="4844"/>
                    <a:pt x="9483" y="5169"/>
                    <a:pt x="9930" y="5169"/>
                  </a:cubicBezTo>
                  <a:cubicBezTo>
                    <a:pt x="10191" y="5169"/>
                    <a:pt x="10435" y="5019"/>
                    <a:pt x="10576" y="4804"/>
                  </a:cubicBezTo>
                  <a:lnTo>
                    <a:pt x="10576" y="4804"/>
                  </a:lnTo>
                  <a:cubicBezTo>
                    <a:pt x="10719" y="5028"/>
                    <a:pt x="10979" y="5169"/>
                    <a:pt x="11273" y="5169"/>
                  </a:cubicBezTo>
                  <a:cubicBezTo>
                    <a:pt x="11534" y="5169"/>
                    <a:pt x="11778" y="5019"/>
                    <a:pt x="11919" y="4804"/>
                  </a:cubicBezTo>
                  <a:lnTo>
                    <a:pt x="11919" y="4804"/>
                  </a:lnTo>
                  <a:cubicBezTo>
                    <a:pt x="12062" y="5028"/>
                    <a:pt x="12322" y="5169"/>
                    <a:pt x="12616" y="5169"/>
                  </a:cubicBezTo>
                  <a:cubicBezTo>
                    <a:pt x="12910" y="5169"/>
                    <a:pt x="13152" y="5011"/>
                    <a:pt x="13283" y="4788"/>
                  </a:cubicBezTo>
                  <a:lnTo>
                    <a:pt x="13283" y="4788"/>
                  </a:lnTo>
                  <a:cubicBezTo>
                    <a:pt x="13411" y="5021"/>
                    <a:pt x="13657" y="5169"/>
                    <a:pt x="13959" y="5169"/>
                  </a:cubicBezTo>
                  <a:cubicBezTo>
                    <a:pt x="14261" y="5169"/>
                    <a:pt x="14507" y="5021"/>
                    <a:pt x="14636" y="4788"/>
                  </a:cubicBezTo>
                  <a:lnTo>
                    <a:pt x="14636" y="4788"/>
                  </a:lnTo>
                  <a:cubicBezTo>
                    <a:pt x="14767" y="5011"/>
                    <a:pt x="15008" y="5169"/>
                    <a:pt x="15302" y="5169"/>
                  </a:cubicBezTo>
                  <a:cubicBezTo>
                    <a:pt x="15604" y="5169"/>
                    <a:pt x="15850" y="5021"/>
                    <a:pt x="15979" y="4788"/>
                  </a:cubicBezTo>
                  <a:lnTo>
                    <a:pt x="15979" y="4788"/>
                  </a:lnTo>
                  <a:cubicBezTo>
                    <a:pt x="16110" y="5011"/>
                    <a:pt x="16351" y="5169"/>
                    <a:pt x="16645" y="5169"/>
                  </a:cubicBezTo>
                  <a:cubicBezTo>
                    <a:pt x="17093" y="5169"/>
                    <a:pt x="17459" y="4844"/>
                    <a:pt x="17459" y="4396"/>
                  </a:cubicBezTo>
                  <a:cubicBezTo>
                    <a:pt x="17459" y="3948"/>
                    <a:pt x="17093" y="3582"/>
                    <a:pt x="16645" y="3582"/>
                  </a:cubicBezTo>
                  <a:cubicBezTo>
                    <a:pt x="16347" y="3582"/>
                    <a:pt x="16104" y="3744"/>
                    <a:pt x="15974" y="3985"/>
                  </a:cubicBezTo>
                  <a:lnTo>
                    <a:pt x="15974" y="3985"/>
                  </a:lnTo>
                  <a:cubicBezTo>
                    <a:pt x="15844" y="3744"/>
                    <a:pt x="15600" y="3582"/>
                    <a:pt x="15302" y="3582"/>
                  </a:cubicBezTo>
                  <a:cubicBezTo>
                    <a:pt x="15004" y="3582"/>
                    <a:pt x="14761" y="3744"/>
                    <a:pt x="14631" y="3985"/>
                  </a:cubicBezTo>
                  <a:lnTo>
                    <a:pt x="14631" y="3985"/>
                  </a:lnTo>
                  <a:cubicBezTo>
                    <a:pt x="14501" y="3744"/>
                    <a:pt x="14257" y="3582"/>
                    <a:pt x="13959" y="3582"/>
                  </a:cubicBezTo>
                  <a:cubicBezTo>
                    <a:pt x="13661" y="3582"/>
                    <a:pt x="13418" y="3744"/>
                    <a:pt x="13288" y="3985"/>
                  </a:cubicBezTo>
                  <a:lnTo>
                    <a:pt x="13288" y="3985"/>
                  </a:lnTo>
                  <a:cubicBezTo>
                    <a:pt x="13158" y="3744"/>
                    <a:pt x="12914" y="3582"/>
                    <a:pt x="12616" y="3582"/>
                  </a:cubicBezTo>
                  <a:cubicBezTo>
                    <a:pt x="12326" y="3582"/>
                    <a:pt x="12069" y="3737"/>
                    <a:pt x="11925" y="3967"/>
                  </a:cubicBezTo>
                  <a:lnTo>
                    <a:pt x="11925" y="3967"/>
                  </a:lnTo>
                  <a:cubicBezTo>
                    <a:pt x="11784" y="3737"/>
                    <a:pt x="11537" y="3582"/>
                    <a:pt x="11273" y="3582"/>
                  </a:cubicBezTo>
                  <a:cubicBezTo>
                    <a:pt x="10983" y="3582"/>
                    <a:pt x="10726" y="3737"/>
                    <a:pt x="10582" y="3967"/>
                  </a:cubicBezTo>
                  <a:lnTo>
                    <a:pt x="10582" y="3967"/>
                  </a:lnTo>
                  <a:cubicBezTo>
                    <a:pt x="10441" y="3737"/>
                    <a:pt x="10194" y="3582"/>
                    <a:pt x="9930" y="3582"/>
                  </a:cubicBezTo>
                  <a:close/>
                  <a:moveTo>
                    <a:pt x="2279" y="6146"/>
                  </a:moveTo>
                  <a:lnTo>
                    <a:pt x="2320" y="6187"/>
                  </a:lnTo>
                  <a:lnTo>
                    <a:pt x="2279" y="6228"/>
                  </a:lnTo>
                  <a:lnTo>
                    <a:pt x="692" y="6228"/>
                  </a:lnTo>
                  <a:lnTo>
                    <a:pt x="651" y="6187"/>
                  </a:lnTo>
                  <a:lnTo>
                    <a:pt x="692" y="6146"/>
                  </a:lnTo>
                  <a:close/>
                  <a:moveTo>
                    <a:pt x="8180" y="6146"/>
                  </a:moveTo>
                  <a:lnTo>
                    <a:pt x="8221" y="6187"/>
                  </a:lnTo>
                  <a:lnTo>
                    <a:pt x="8180" y="6228"/>
                  </a:lnTo>
                  <a:lnTo>
                    <a:pt x="4029" y="6228"/>
                  </a:lnTo>
                  <a:lnTo>
                    <a:pt x="3988" y="6187"/>
                  </a:lnTo>
                  <a:lnTo>
                    <a:pt x="4029" y="6146"/>
                  </a:lnTo>
                  <a:close/>
                  <a:moveTo>
                    <a:pt x="692" y="5454"/>
                  </a:moveTo>
                  <a:cubicBezTo>
                    <a:pt x="326" y="5454"/>
                    <a:pt x="0" y="5780"/>
                    <a:pt x="0" y="6187"/>
                  </a:cubicBezTo>
                  <a:cubicBezTo>
                    <a:pt x="0" y="6594"/>
                    <a:pt x="326" y="6919"/>
                    <a:pt x="692" y="6919"/>
                  </a:cubicBezTo>
                  <a:lnTo>
                    <a:pt x="2279" y="6919"/>
                  </a:lnTo>
                  <a:cubicBezTo>
                    <a:pt x="2686" y="6919"/>
                    <a:pt x="3012" y="6594"/>
                    <a:pt x="3012" y="6187"/>
                  </a:cubicBezTo>
                  <a:cubicBezTo>
                    <a:pt x="3012" y="5780"/>
                    <a:pt x="2686" y="5454"/>
                    <a:pt x="2279" y="5454"/>
                  </a:cubicBezTo>
                  <a:close/>
                  <a:moveTo>
                    <a:pt x="4029" y="5454"/>
                  </a:moveTo>
                  <a:cubicBezTo>
                    <a:pt x="3622" y="5454"/>
                    <a:pt x="3297" y="5780"/>
                    <a:pt x="3297" y="6187"/>
                  </a:cubicBezTo>
                  <a:cubicBezTo>
                    <a:pt x="3297" y="6594"/>
                    <a:pt x="3622" y="6919"/>
                    <a:pt x="4029" y="6919"/>
                  </a:cubicBezTo>
                  <a:lnTo>
                    <a:pt x="8180" y="6919"/>
                  </a:lnTo>
                  <a:cubicBezTo>
                    <a:pt x="8547" y="6919"/>
                    <a:pt x="8872" y="6594"/>
                    <a:pt x="8872" y="6187"/>
                  </a:cubicBezTo>
                  <a:cubicBezTo>
                    <a:pt x="8872" y="5780"/>
                    <a:pt x="8547" y="5454"/>
                    <a:pt x="8180" y="5454"/>
                  </a:cubicBezTo>
                  <a:close/>
                  <a:moveTo>
                    <a:pt x="2279" y="7937"/>
                  </a:moveTo>
                  <a:lnTo>
                    <a:pt x="2320" y="7977"/>
                  </a:lnTo>
                  <a:lnTo>
                    <a:pt x="2279" y="8018"/>
                  </a:lnTo>
                  <a:lnTo>
                    <a:pt x="692" y="8018"/>
                  </a:lnTo>
                  <a:lnTo>
                    <a:pt x="651" y="7977"/>
                  </a:lnTo>
                  <a:lnTo>
                    <a:pt x="692" y="7937"/>
                  </a:lnTo>
                  <a:close/>
                  <a:moveTo>
                    <a:pt x="8180" y="7937"/>
                  </a:moveTo>
                  <a:lnTo>
                    <a:pt x="8221" y="7977"/>
                  </a:lnTo>
                  <a:lnTo>
                    <a:pt x="8180" y="8018"/>
                  </a:lnTo>
                  <a:lnTo>
                    <a:pt x="4029" y="8018"/>
                  </a:lnTo>
                  <a:lnTo>
                    <a:pt x="3988" y="7977"/>
                  </a:lnTo>
                  <a:lnTo>
                    <a:pt x="4029" y="7937"/>
                  </a:lnTo>
                  <a:close/>
                  <a:moveTo>
                    <a:pt x="692" y="7245"/>
                  </a:moveTo>
                  <a:cubicBezTo>
                    <a:pt x="326" y="7245"/>
                    <a:pt x="0" y="7571"/>
                    <a:pt x="0" y="7977"/>
                  </a:cubicBezTo>
                  <a:cubicBezTo>
                    <a:pt x="0" y="8384"/>
                    <a:pt x="326" y="8710"/>
                    <a:pt x="692" y="8710"/>
                  </a:cubicBezTo>
                  <a:lnTo>
                    <a:pt x="2279" y="8710"/>
                  </a:lnTo>
                  <a:cubicBezTo>
                    <a:pt x="2686" y="8710"/>
                    <a:pt x="3012" y="8384"/>
                    <a:pt x="3012" y="7977"/>
                  </a:cubicBezTo>
                  <a:cubicBezTo>
                    <a:pt x="3012" y="7571"/>
                    <a:pt x="2686" y="7245"/>
                    <a:pt x="2279" y="7245"/>
                  </a:cubicBezTo>
                  <a:close/>
                  <a:moveTo>
                    <a:pt x="4029" y="7245"/>
                  </a:moveTo>
                  <a:cubicBezTo>
                    <a:pt x="3622" y="7245"/>
                    <a:pt x="3297" y="7571"/>
                    <a:pt x="3297" y="7977"/>
                  </a:cubicBezTo>
                  <a:cubicBezTo>
                    <a:pt x="3297" y="8384"/>
                    <a:pt x="3622" y="8710"/>
                    <a:pt x="4029" y="8710"/>
                  </a:cubicBezTo>
                  <a:lnTo>
                    <a:pt x="8180" y="8710"/>
                  </a:lnTo>
                  <a:cubicBezTo>
                    <a:pt x="8547" y="8710"/>
                    <a:pt x="8872" y="8384"/>
                    <a:pt x="8872" y="7977"/>
                  </a:cubicBezTo>
                  <a:cubicBezTo>
                    <a:pt x="8872" y="7571"/>
                    <a:pt x="8547" y="7245"/>
                    <a:pt x="8180" y="7245"/>
                  </a:cubicBezTo>
                  <a:close/>
                  <a:moveTo>
                    <a:pt x="14529" y="9443"/>
                  </a:moveTo>
                  <a:cubicBezTo>
                    <a:pt x="14570" y="9443"/>
                    <a:pt x="14610" y="9483"/>
                    <a:pt x="14610" y="9565"/>
                  </a:cubicBezTo>
                  <a:cubicBezTo>
                    <a:pt x="14610" y="9605"/>
                    <a:pt x="14570" y="9646"/>
                    <a:pt x="14529" y="9646"/>
                  </a:cubicBezTo>
                  <a:lnTo>
                    <a:pt x="14407" y="9565"/>
                  </a:lnTo>
                  <a:lnTo>
                    <a:pt x="14529" y="9443"/>
                  </a:lnTo>
                  <a:close/>
                  <a:moveTo>
                    <a:pt x="15872" y="9443"/>
                  </a:moveTo>
                  <a:cubicBezTo>
                    <a:pt x="15913" y="9443"/>
                    <a:pt x="15994" y="9483"/>
                    <a:pt x="15994" y="9565"/>
                  </a:cubicBezTo>
                  <a:cubicBezTo>
                    <a:pt x="15994" y="9605"/>
                    <a:pt x="15913" y="9646"/>
                    <a:pt x="15872" y="9646"/>
                  </a:cubicBezTo>
                  <a:lnTo>
                    <a:pt x="15750" y="9565"/>
                  </a:lnTo>
                  <a:lnTo>
                    <a:pt x="15872" y="9443"/>
                  </a:lnTo>
                  <a:close/>
                  <a:moveTo>
                    <a:pt x="17215" y="9443"/>
                  </a:moveTo>
                  <a:cubicBezTo>
                    <a:pt x="17256" y="9443"/>
                    <a:pt x="17337" y="9483"/>
                    <a:pt x="17337" y="9565"/>
                  </a:cubicBezTo>
                  <a:cubicBezTo>
                    <a:pt x="17337" y="9605"/>
                    <a:pt x="17256" y="9646"/>
                    <a:pt x="17215" y="9646"/>
                  </a:cubicBezTo>
                  <a:lnTo>
                    <a:pt x="17093" y="9565"/>
                  </a:lnTo>
                  <a:lnTo>
                    <a:pt x="17215" y="9443"/>
                  </a:lnTo>
                  <a:close/>
                  <a:moveTo>
                    <a:pt x="18558" y="9443"/>
                  </a:moveTo>
                  <a:cubicBezTo>
                    <a:pt x="18639" y="9443"/>
                    <a:pt x="18680" y="9483"/>
                    <a:pt x="18680" y="9565"/>
                  </a:cubicBezTo>
                  <a:cubicBezTo>
                    <a:pt x="18680" y="9605"/>
                    <a:pt x="18639" y="9646"/>
                    <a:pt x="18558" y="9646"/>
                  </a:cubicBezTo>
                  <a:lnTo>
                    <a:pt x="18436" y="9565"/>
                  </a:lnTo>
                  <a:lnTo>
                    <a:pt x="18558" y="9443"/>
                  </a:lnTo>
                  <a:close/>
                  <a:moveTo>
                    <a:pt x="19901" y="9443"/>
                  </a:moveTo>
                  <a:lnTo>
                    <a:pt x="20023" y="9565"/>
                  </a:lnTo>
                  <a:lnTo>
                    <a:pt x="19901" y="9646"/>
                  </a:lnTo>
                  <a:cubicBezTo>
                    <a:pt x="19860" y="9646"/>
                    <a:pt x="19779" y="9605"/>
                    <a:pt x="19779" y="9565"/>
                  </a:cubicBezTo>
                  <a:cubicBezTo>
                    <a:pt x="19779" y="9483"/>
                    <a:pt x="19860" y="9443"/>
                    <a:pt x="19901" y="9443"/>
                  </a:cubicBezTo>
                  <a:close/>
                  <a:moveTo>
                    <a:pt x="21244" y="9443"/>
                  </a:moveTo>
                  <a:lnTo>
                    <a:pt x="21366" y="9565"/>
                  </a:lnTo>
                  <a:lnTo>
                    <a:pt x="21244" y="9646"/>
                  </a:lnTo>
                  <a:cubicBezTo>
                    <a:pt x="21203" y="9646"/>
                    <a:pt x="21163" y="9605"/>
                    <a:pt x="21163" y="9565"/>
                  </a:cubicBezTo>
                  <a:cubicBezTo>
                    <a:pt x="21163" y="9483"/>
                    <a:pt x="21203" y="9443"/>
                    <a:pt x="21244" y="9443"/>
                  </a:cubicBezTo>
                  <a:close/>
                  <a:moveTo>
                    <a:pt x="2279" y="9727"/>
                  </a:moveTo>
                  <a:lnTo>
                    <a:pt x="2320" y="9768"/>
                  </a:lnTo>
                  <a:lnTo>
                    <a:pt x="2279" y="9809"/>
                  </a:lnTo>
                  <a:lnTo>
                    <a:pt x="692" y="9809"/>
                  </a:lnTo>
                  <a:lnTo>
                    <a:pt x="651" y="9768"/>
                  </a:lnTo>
                  <a:lnTo>
                    <a:pt x="692" y="9727"/>
                  </a:lnTo>
                  <a:close/>
                  <a:moveTo>
                    <a:pt x="13105" y="9727"/>
                  </a:moveTo>
                  <a:lnTo>
                    <a:pt x="13145" y="9768"/>
                  </a:lnTo>
                  <a:lnTo>
                    <a:pt x="13105" y="9809"/>
                  </a:lnTo>
                  <a:lnTo>
                    <a:pt x="8994" y="9809"/>
                  </a:lnTo>
                  <a:lnTo>
                    <a:pt x="8913" y="9768"/>
                  </a:lnTo>
                  <a:lnTo>
                    <a:pt x="8994" y="9727"/>
                  </a:lnTo>
                  <a:close/>
                  <a:moveTo>
                    <a:pt x="692" y="9036"/>
                  </a:moveTo>
                  <a:cubicBezTo>
                    <a:pt x="326" y="9036"/>
                    <a:pt x="0" y="9361"/>
                    <a:pt x="0" y="9768"/>
                  </a:cubicBezTo>
                  <a:cubicBezTo>
                    <a:pt x="0" y="10175"/>
                    <a:pt x="326" y="10501"/>
                    <a:pt x="692" y="10501"/>
                  </a:cubicBezTo>
                  <a:lnTo>
                    <a:pt x="2279" y="10501"/>
                  </a:lnTo>
                  <a:cubicBezTo>
                    <a:pt x="2686" y="10501"/>
                    <a:pt x="3012" y="10175"/>
                    <a:pt x="3012" y="9768"/>
                  </a:cubicBezTo>
                  <a:cubicBezTo>
                    <a:pt x="3012" y="9361"/>
                    <a:pt x="2686" y="9036"/>
                    <a:pt x="2279" y="9036"/>
                  </a:cubicBezTo>
                  <a:close/>
                  <a:moveTo>
                    <a:pt x="14529" y="8751"/>
                  </a:moveTo>
                  <a:cubicBezTo>
                    <a:pt x="14141" y="8751"/>
                    <a:pt x="13814" y="9026"/>
                    <a:pt x="13734" y="9391"/>
                  </a:cubicBezTo>
                  <a:lnTo>
                    <a:pt x="13734" y="9391"/>
                  </a:lnTo>
                  <a:cubicBezTo>
                    <a:pt x="13606" y="9177"/>
                    <a:pt x="13373" y="9036"/>
                    <a:pt x="13105" y="9036"/>
                  </a:cubicBezTo>
                  <a:lnTo>
                    <a:pt x="8994" y="9036"/>
                  </a:lnTo>
                  <a:cubicBezTo>
                    <a:pt x="8587" y="9036"/>
                    <a:pt x="8262" y="9361"/>
                    <a:pt x="8262" y="9768"/>
                  </a:cubicBezTo>
                  <a:cubicBezTo>
                    <a:pt x="8262" y="10175"/>
                    <a:pt x="8587" y="10501"/>
                    <a:pt x="8994" y="10501"/>
                  </a:cubicBezTo>
                  <a:lnTo>
                    <a:pt x="13105" y="10501"/>
                  </a:lnTo>
                  <a:cubicBezTo>
                    <a:pt x="13455" y="10501"/>
                    <a:pt x="13745" y="10260"/>
                    <a:pt x="13819" y="9933"/>
                  </a:cubicBezTo>
                  <a:lnTo>
                    <a:pt x="13819" y="9933"/>
                  </a:lnTo>
                  <a:cubicBezTo>
                    <a:pt x="13958" y="10169"/>
                    <a:pt x="14225" y="10338"/>
                    <a:pt x="14529" y="10338"/>
                  </a:cubicBezTo>
                  <a:cubicBezTo>
                    <a:pt x="14793" y="10338"/>
                    <a:pt x="15040" y="10184"/>
                    <a:pt x="15181" y="9964"/>
                  </a:cubicBezTo>
                  <a:lnTo>
                    <a:pt x="15181" y="9964"/>
                  </a:lnTo>
                  <a:cubicBezTo>
                    <a:pt x="15325" y="10184"/>
                    <a:pt x="15581" y="10338"/>
                    <a:pt x="15872" y="10338"/>
                  </a:cubicBezTo>
                  <a:cubicBezTo>
                    <a:pt x="16170" y="10338"/>
                    <a:pt x="16414" y="10176"/>
                    <a:pt x="16543" y="9947"/>
                  </a:cubicBezTo>
                  <a:lnTo>
                    <a:pt x="16543" y="9947"/>
                  </a:lnTo>
                  <a:cubicBezTo>
                    <a:pt x="16673" y="10176"/>
                    <a:pt x="16917" y="10338"/>
                    <a:pt x="17215" y="10338"/>
                  </a:cubicBezTo>
                  <a:cubicBezTo>
                    <a:pt x="17513" y="10338"/>
                    <a:pt x="17757" y="10176"/>
                    <a:pt x="17886" y="9947"/>
                  </a:cubicBezTo>
                  <a:lnTo>
                    <a:pt x="17886" y="9947"/>
                  </a:lnTo>
                  <a:cubicBezTo>
                    <a:pt x="18016" y="10176"/>
                    <a:pt x="18260" y="10338"/>
                    <a:pt x="18558" y="10338"/>
                  </a:cubicBezTo>
                  <a:cubicBezTo>
                    <a:pt x="18856" y="10338"/>
                    <a:pt x="19100" y="10176"/>
                    <a:pt x="19229" y="9947"/>
                  </a:cubicBezTo>
                  <a:lnTo>
                    <a:pt x="19229" y="9947"/>
                  </a:lnTo>
                  <a:cubicBezTo>
                    <a:pt x="19359" y="10176"/>
                    <a:pt x="19603" y="10338"/>
                    <a:pt x="19901" y="10338"/>
                  </a:cubicBezTo>
                  <a:cubicBezTo>
                    <a:pt x="20192" y="10338"/>
                    <a:pt x="20448" y="10184"/>
                    <a:pt x="20592" y="9964"/>
                  </a:cubicBezTo>
                  <a:lnTo>
                    <a:pt x="20592" y="9964"/>
                  </a:lnTo>
                  <a:cubicBezTo>
                    <a:pt x="20733" y="10184"/>
                    <a:pt x="20980" y="10338"/>
                    <a:pt x="21244" y="10338"/>
                  </a:cubicBezTo>
                  <a:cubicBezTo>
                    <a:pt x="21692" y="10338"/>
                    <a:pt x="22058" y="9972"/>
                    <a:pt x="22058" y="9565"/>
                  </a:cubicBezTo>
                  <a:cubicBezTo>
                    <a:pt x="22058" y="9117"/>
                    <a:pt x="21692" y="8751"/>
                    <a:pt x="21244" y="8751"/>
                  </a:cubicBezTo>
                  <a:cubicBezTo>
                    <a:pt x="20980" y="8751"/>
                    <a:pt x="20733" y="8905"/>
                    <a:pt x="20592" y="9136"/>
                  </a:cubicBezTo>
                  <a:lnTo>
                    <a:pt x="20592" y="9136"/>
                  </a:lnTo>
                  <a:cubicBezTo>
                    <a:pt x="20448" y="8905"/>
                    <a:pt x="20192" y="8751"/>
                    <a:pt x="19901" y="8751"/>
                  </a:cubicBezTo>
                  <a:cubicBezTo>
                    <a:pt x="19603" y="8751"/>
                    <a:pt x="19359" y="8913"/>
                    <a:pt x="19229" y="9153"/>
                  </a:cubicBezTo>
                  <a:lnTo>
                    <a:pt x="19229" y="9153"/>
                  </a:lnTo>
                  <a:cubicBezTo>
                    <a:pt x="19100" y="8913"/>
                    <a:pt x="18856" y="8751"/>
                    <a:pt x="18558" y="8751"/>
                  </a:cubicBezTo>
                  <a:cubicBezTo>
                    <a:pt x="18260" y="8751"/>
                    <a:pt x="18016" y="8913"/>
                    <a:pt x="17886" y="9153"/>
                  </a:cubicBezTo>
                  <a:lnTo>
                    <a:pt x="17886" y="9153"/>
                  </a:lnTo>
                  <a:cubicBezTo>
                    <a:pt x="17757" y="8913"/>
                    <a:pt x="17513" y="8751"/>
                    <a:pt x="17215" y="8751"/>
                  </a:cubicBezTo>
                  <a:cubicBezTo>
                    <a:pt x="16917" y="8751"/>
                    <a:pt x="16673" y="8913"/>
                    <a:pt x="16543" y="9153"/>
                  </a:cubicBezTo>
                  <a:lnTo>
                    <a:pt x="16543" y="9153"/>
                  </a:lnTo>
                  <a:cubicBezTo>
                    <a:pt x="16414" y="8913"/>
                    <a:pt x="16170" y="8751"/>
                    <a:pt x="15872" y="8751"/>
                  </a:cubicBezTo>
                  <a:cubicBezTo>
                    <a:pt x="15581" y="8751"/>
                    <a:pt x="15325" y="8905"/>
                    <a:pt x="15181" y="9136"/>
                  </a:cubicBezTo>
                  <a:lnTo>
                    <a:pt x="15181" y="9136"/>
                  </a:lnTo>
                  <a:cubicBezTo>
                    <a:pt x="15040" y="8905"/>
                    <a:pt x="14793" y="8751"/>
                    <a:pt x="14529" y="8751"/>
                  </a:cubicBezTo>
                  <a:close/>
                  <a:moveTo>
                    <a:pt x="2279" y="11518"/>
                  </a:moveTo>
                  <a:lnTo>
                    <a:pt x="2320" y="11559"/>
                  </a:lnTo>
                  <a:lnTo>
                    <a:pt x="2279" y="11640"/>
                  </a:lnTo>
                  <a:lnTo>
                    <a:pt x="692" y="11640"/>
                  </a:lnTo>
                  <a:lnTo>
                    <a:pt x="651" y="11559"/>
                  </a:lnTo>
                  <a:lnTo>
                    <a:pt x="692" y="11518"/>
                  </a:lnTo>
                  <a:close/>
                  <a:moveTo>
                    <a:pt x="13105" y="11518"/>
                  </a:moveTo>
                  <a:lnTo>
                    <a:pt x="13145" y="11559"/>
                  </a:lnTo>
                  <a:lnTo>
                    <a:pt x="13105" y="11640"/>
                  </a:lnTo>
                  <a:lnTo>
                    <a:pt x="8994" y="11640"/>
                  </a:lnTo>
                  <a:lnTo>
                    <a:pt x="8913" y="11559"/>
                  </a:lnTo>
                  <a:lnTo>
                    <a:pt x="8994" y="11518"/>
                  </a:lnTo>
                  <a:close/>
                  <a:moveTo>
                    <a:pt x="692" y="10867"/>
                  </a:moveTo>
                  <a:cubicBezTo>
                    <a:pt x="326" y="10867"/>
                    <a:pt x="0" y="11193"/>
                    <a:pt x="0" y="11559"/>
                  </a:cubicBezTo>
                  <a:cubicBezTo>
                    <a:pt x="0" y="11966"/>
                    <a:pt x="326" y="12291"/>
                    <a:pt x="692" y="12291"/>
                  </a:cubicBezTo>
                  <a:lnTo>
                    <a:pt x="2279" y="12291"/>
                  </a:lnTo>
                  <a:cubicBezTo>
                    <a:pt x="2686" y="12291"/>
                    <a:pt x="3012" y="11966"/>
                    <a:pt x="3012" y="11559"/>
                  </a:cubicBezTo>
                  <a:cubicBezTo>
                    <a:pt x="3012" y="11193"/>
                    <a:pt x="2686" y="10867"/>
                    <a:pt x="2279" y="10867"/>
                  </a:cubicBezTo>
                  <a:close/>
                  <a:moveTo>
                    <a:pt x="8994" y="10867"/>
                  </a:moveTo>
                  <a:cubicBezTo>
                    <a:pt x="8587" y="10867"/>
                    <a:pt x="8262" y="11193"/>
                    <a:pt x="8262" y="11559"/>
                  </a:cubicBezTo>
                  <a:cubicBezTo>
                    <a:pt x="8262" y="11966"/>
                    <a:pt x="8587" y="12291"/>
                    <a:pt x="8994" y="12291"/>
                  </a:cubicBezTo>
                  <a:lnTo>
                    <a:pt x="13105" y="12291"/>
                  </a:lnTo>
                  <a:cubicBezTo>
                    <a:pt x="13512" y="12291"/>
                    <a:pt x="13837" y="11966"/>
                    <a:pt x="13837" y="11559"/>
                  </a:cubicBezTo>
                  <a:cubicBezTo>
                    <a:pt x="13837" y="11193"/>
                    <a:pt x="13512" y="10867"/>
                    <a:pt x="13105" y="10867"/>
                  </a:cubicBezTo>
                  <a:close/>
                  <a:moveTo>
                    <a:pt x="14529" y="13146"/>
                  </a:moveTo>
                  <a:cubicBezTo>
                    <a:pt x="14570" y="13146"/>
                    <a:pt x="14610" y="13187"/>
                    <a:pt x="14610" y="13268"/>
                  </a:cubicBezTo>
                  <a:cubicBezTo>
                    <a:pt x="14610" y="13309"/>
                    <a:pt x="14570" y="13350"/>
                    <a:pt x="14529" y="13350"/>
                  </a:cubicBezTo>
                  <a:lnTo>
                    <a:pt x="14407" y="13268"/>
                  </a:lnTo>
                  <a:lnTo>
                    <a:pt x="14529" y="13146"/>
                  </a:lnTo>
                  <a:close/>
                  <a:moveTo>
                    <a:pt x="15872" y="13146"/>
                  </a:moveTo>
                  <a:cubicBezTo>
                    <a:pt x="15913" y="13146"/>
                    <a:pt x="15994" y="13187"/>
                    <a:pt x="15994" y="13268"/>
                  </a:cubicBezTo>
                  <a:cubicBezTo>
                    <a:pt x="15994" y="13309"/>
                    <a:pt x="15913" y="13350"/>
                    <a:pt x="15872" y="13350"/>
                  </a:cubicBezTo>
                  <a:lnTo>
                    <a:pt x="15750" y="13268"/>
                  </a:lnTo>
                  <a:lnTo>
                    <a:pt x="15872" y="13146"/>
                  </a:lnTo>
                  <a:close/>
                  <a:moveTo>
                    <a:pt x="17215" y="13146"/>
                  </a:moveTo>
                  <a:cubicBezTo>
                    <a:pt x="17256" y="13146"/>
                    <a:pt x="17337" y="13187"/>
                    <a:pt x="17337" y="13268"/>
                  </a:cubicBezTo>
                  <a:cubicBezTo>
                    <a:pt x="17337" y="13309"/>
                    <a:pt x="17256" y="13350"/>
                    <a:pt x="17215" y="13350"/>
                  </a:cubicBezTo>
                  <a:lnTo>
                    <a:pt x="17093" y="13268"/>
                  </a:lnTo>
                  <a:lnTo>
                    <a:pt x="17215" y="13146"/>
                  </a:lnTo>
                  <a:close/>
                  <a:moveTo>
                    <a:pt x="18558" y="13146"/>
                  </a:moveTo>
                  <a:cubicBezTo>
                    <a:pt x="18639" y="13146"/>
                    <a:pt x="18680" y="13187"/>
                    <a:pt x="18680" y="13268"/>
                  </a:cubicBezTo>
                  <a:cubicBezTo>
                    <a:pt x="18680" y="13309"/>
                    <a:pt x="18639" y="13350"/>
                    <a:pt x="18558" y="13350"/>
                  </a:cubicBezTo>
                  <a:lnTo>
                    <a:pt x="18436" y="13268"/>
                  </a:lnTo>
                  <a:lnTo>
                    <a:pt x="18558" y="13146"/>
                  </a:lnTo>
                  <a:close/>
                  <a:moveTo>
                    <a:pt x="19901" y="13146"/>
                  </a:moveTo>
                  <a:lnTo>
                    <a:pt x="20023" y="13268"/>
                  </a:lnTo>
                  <a:lnTo>
                    <a:pt x="19901" y="13350"/>
                  </a:lnTo>
                  <a:cubicBezTo>
                    <a:pt x="19860" y="13350"/>
                    <a:pt x="19779" y="13309"/>
                    <a:pt x="19779" y="13268"/>
                  </a:cubicBezTo>
                  <a:cubicBezTo>
                    <a:pt x="19779" y="13187"/>
                    <a:pt x="19860" y="13146"/>
                    <a:pt x="19901" y="13146"/>
                  </a:cubicBezTo>
                  <a:close/>
                  <a:moveTo>
                    <a:pt x="21244" y="13146"/>
                  </a:moveTo>
                  <a:lnTo>
                    <a:pt x="21366" y="13268"/>
                  </a:lnTo>
                  <a:lnTo>
                    <a:pt x="21244" y="13350"/>
                  </a:lnTo>
                  <a:cubicBezTo>
                    <a:pt x="21203" y="13350"/>
                    <a:pt x="21163" y="13309"/>
                    <a:pt x="21163" y="13268"/>
                  </a:cubicBezTo>
                  <a:cubicBezTo>
                    <a:pt x="21163" y="13187"/>
                    <a:pt x="21203" y="13146"/>
                    <a:pt x="21244" y="13146"/>
                  </a:cubicBezTo>
                  <a:close/>
                  <a:moveTo>
                    <a:pt x="2279" y="13309"/>
                  </a:moveTo>
                  <a:lnTo>
                    <a:pt x="2320" y="13390"/>
                  </a:lnTo>
                  <a:lnTo>
                    <a:pt x="2279" y="13431"/>
                  </a:lnTo>
                  <a:lnTo>
                    <a:pt x="692" y="13431"/>
                  </a:lnTo>
                  <a:lnTo>
                    <a:pt x="651" y="13390"/>
                  </a:lnTo>
                  <a:lnTo>
                    <a:pt x="692" y="13309"/>
                  </a:lnTo>
                  <a:close/>
                  <a:moveTo>
                    <a:pt x="13105" y="13309"/>
                  </a:moveTo>
                  <a:lnTo>
                    <a:pt x="13145" y="13390"/>
                  </a:lnTo>
                  <a:lnTo>
                    <a:pt x="13105" y="13431"/>
                  </a:lnTo>
                  <a:lnTo>
                    <a:pt x="8994" y="13431"/>
                  </a:lnTo>
                  <a:lnTo>
                    <a:pt x="8913" y="13390"/>
                  </a:lnTo>
                  <a:lnTo>
                    <a:pt x="8994" y="13309"/>
                  </a:lnTo>
                  <a:close/>
                  <a:moveTo>
                    <a:pt x="692" y="12658"/>
                  </a:moveTo>
                  <a:cubicBezTo>
                    <a:pt x="326" y="12658"/>
                    <a:pt x="0" y="12983"/>
                    <a:pt x="0" y="13390"/>
                  </a:cubicBezTo>
                  <a:cubicBezTo>
                    <a:pt x="0" y="13756"/>
                    <a:pt x="326" y="14082"/>
                    <a:pt x="692" y="14082"/>
                  </a:cubicBezTo>
                  <a:lnTo>
                    <a:pt x="2279" y="14082"/>
                  </a:lnTo>
                  <a:cubicBezTo>
                    <a:pt x="2686" y="14082"/>
                    <a:pt x="3012" y="13756"/>
                    <a:pt x="3012" y="13390"/>
                  </a:cubicBezTo>
                  <a:cubicBezTo>
                    <a:pt x="3012" y="12983"/>
                    <a:pt x="2686" y="12658"/>
                    <a:pt x="2279" y="12658"/>
                  </a:cubicBezTo>
                  <a:close/>
                  <a:moveTo>
                    <a:pt x="14529" y="12454"/>
                  </a:moveTo>
                  <a:cubicBezTo>
                    <a:pt x="14161" y="12454"/>
                    <a:pt x="13848" y="12702"/>
                    <a:pt x="13748" y="13038"/>
                  </a:cubicBezTo>
                  <a:lnTo>
                    <a:pt x="13748" y="13038"/>
                  </a:lnTo>
                  <a:cubicBezTo>
                    <a:pt x="13624" y="12811"/>
                    <a:pt x="13384" y="12658"/>
                    <a:pt x="13105" y="12658"/>
                  </a:cubicBezTo>
                  <a:lnTo>
                    <a:pt x="8994" y="12658"/>
                  </a:lnTo>
                  <a:cubicBezTo>
                    <a:pt x="8587" y="12658"/>
                    <a:pt x="8262" y="12983"/>
                    <a:pt x="8262" y="13390"/>
                  </a:cubicBezTo>
                  <a:cubicBezTo>
                    <a:pt x="8262" y="13756"/>
                    <a:pt x="8587" y="14082"/>
                    <a:pt x="8994" y="14082"/>
                  </a:cubicBezTo>
                  <a:lnTo>
                    <a:pt x="13105" y="14082"/>
                  </a:lnTo>
                  <a:cubicBezTo>
                    <a:pt x="13430" y="14082"/>
                    <a:pt x="13704" y="13874"/>
                    <a:pt x="13800" y="13603"/>
                  </a:cubicBezTo>
                  <a:lnTo>
                    <a:pt x="13800" y="13603"/>
                  </a:lnTo>
                  <a:cubicBezTo>
                    <a:pt x="13934" y="13856"/>
                    <a:pt x="14211" y="14041"/>
                    <a:pt x="14529" y="14041"/>
                  </a:cubicBezTo>
                  <a:cubicBezTo>
                    <a:pt x="14793" y="14041"/>
                    <a:pt x="15040" y="13887"/>
                    <a:pt x="15181" y="13667"/>
                  </a:cubicBezTo>
                  <a:lnTo>
                    <a:pt x="15181" y="13667"/>
                  </a:lnTo>
                  <a:cubicBezTo>
                    <a:pt x="15325" y="13887"/>
                    <a:pt x="15581" y="14041"/>
                    <a:pt x="15872" y="14041"/>
                  </a:cubicBezTo>
                  <a:cubicBezTo>
                    <a:pt x="16170" y="14041"/>
                    <a:pt x="16414" y="13879"/>
                    <a:pt x="16543" y="13651"/>
                  </a:cubicBezTo>
                  <a:lnTo>
                    <a:pt x="16543" y="13651"/>
                  </a:lnTo>
                  <a:cubicBezTo>
                    <a:pt x="16673" y="13879"/>
                    <a:pt x="16917" y="14041"/>
                    <a:pt x="17215" y="14041"/>
                  </a:cubicBezTo>
                  <a:cubicBezTo>
                    <a:pt x="17513" y="14041"/>
                    <a:pt x="17757" y="13879"/>
                    <a:pt x="17886" y="13651"/>
                  </a:cubicBezTo>
                  <a:lnTo>
                    <a:pt x="17886" y="13651"/>
                  </a:lnTo>
                  <a:cubicBezTo>
                    <a:pt x="18016" y="13879"/>
                    <a:pt x="18260" y="14041"/>
                    <a:pt x="18558" y="14041"/>
                  </a:cubicBezTo>
                  <a:cubicBezTo>
                    <a:pt x="18856" y="14041"/>
                    <a:pt x="19100" y="13879"/>
                    <a:pt x="19229" y="13651"/>
                  </a:cubicBezTo>
                  <a:lnTo>
                    <a:pt x="19229" y="13651"/>
                  </a:lnTo>
                  <a:cubicBezTo>
                    <a:pt x="19359" y="13879"/>
                    <a:pt x="19603" y="14041"/>
                    <a:pt x="19901" y="14041"/>
                  </a:cubicBezTo>
                  <a:cubicBezTo>
                    <a:pt x="20192" y="14041"/>
                    <a:pt x="20448" y="13887"/>
                    <a:pt x="20592" y="13667"/>
                  </a:cubicBezTo>
                  <a:lnTo>
                    <a:pt x="20592" y="13667"/>
                  </a:lnTo>
                  <a:cubicBezTo>
                    <a:pt x="20733" y="13887"/>
                    <a:pt x="20980" y="14041"/>
                    <a:pt x="21244" y="14041"/>
                  </a:cubicBezTo>
                  <a:cubicBezTo>
                    <a:pt x="21692" y="14041"/>
                    <a:pt x="22058" y="13675"/>
                    <a:pt x="22058" y="13268"/>
                  </a:cubicBezTo>
                  <a:cubicBezTo>
                    <a:pt x="22058" y="12820"/>
                    <a:pt x="21692" y="12454"/>
                    <a:pt x="21244" y="12454"/>
                  </a:cubicBezTo>
                  <a:cubicBezTo>
                    <a:pt x="20980" y="12454"/>
                    <a:pt x="20733" y="12609"/>
                    <a:pt x="20592" y="12839"/>
                  </a:cubicBezTo>
                  <a:lnTo>
                    <a:pt x="20592" y="12839"/>
                  </a:lnTo>
                  <a:cubicBezTo>
                    <a:pt x="20448" y="12609"/>
                    <a:pt x="20192" y="12454"/>
                    <a:pt x="19901" y="12454"/>
                  </a:cubicBezTo>
                  <a:cubicBezTo>
                    <a:pt x="19603" y="12454"/>
                    <a:pt x="19359" y="12616"/>
                    <a:pt x="19229" y="12857"/>
                  </a:cubicBezTo>
                  <a:lnTo>
                    <a:pt x="19229" y="12857"/>
                  </a:lnTo>
                  <a:cubicBezTo>
                    <a:pt x="19100" y="12616"/>
                    <a:pt x="18856" y="12454"/>
                    <a:pt x="18558" y="12454"/>
                  </a:cubicBezTo>
                  <a:cubicBezTo>
                    <a:pt x="18260" y="12454"/>
                    <a:pt x="18016" y="12616"/>
                    <a:pt x="17886" y="12857"/>
                  </a:cubicBezTo>
                  <a:lnTo>
                    <a:pt x="17886" y="12857"/>
                  </a:lnTo>
                  <a:cubicBezTo>
                    <a:pt x="17757" y="12616"/>
                    <a:pt x="17513" y="12454"/>
                    <a:pt x="17215" y="12454"/>
                  </a:cubicBezTo>
                  <a:cubicBezTo>
                    <a:pt x="16917" y="12454"/>
                    <a:pt x="16673" y="12616"/>
                    <a:pt x="16543" y="12857"/>
                  </a:cubicBezTo>
                  <a:lnTo>
                    <a:pt x="16543" y="12857"/>
                  </a:lnTo>
                  <a:cubicBezTo>
                    <a:pt x="16414" y="12616"/>
                    <a:pt x="16170" y="12454"/>
                    <a:pt x="15872" y="12454"/>
                  </a:cubicBezTo>
                  <a:cubicBezTo>
                    <a:pt x="15581" y="12454"/>
                    <a:pt x="15325" y="12609"/>
                    <a:pt x="15181" y="12839"/>
                  </a:cubicBezTo>
                  <a:lnTo>
                    <a:pt x="15181" y="12839"/>
                  </a:lnTo>
                  <a:cubicBezTo>
                    <a:pt x="15040" y="12609"/>
                    <a:pt x="14793" y="12454"/>
                    <a:pt x="14529" y="124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33"/>
            <p:cNvSpPr/>
            <p:nvPr/>
          </p:nvSpPr>
          <p:spPr>
            <a:xfrm>
              <a:off x="3304325" y="2953625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6" y="82"/>
                  </a:moveTo>
                  <a:cubicBezTo>
                    <a:pt x="163" y="82"/>
                    <a:pt x="0" y="245"/>
                    <a:pt x="0" y="489"/>
                  </a:cubicBezTo>
                  <a:cubicBezTo>
                    <a:pt x="0" y="693"/>
                    <a:pt x="163" y="856"/>
                    <a:pt x="366" y="856"/>
                  </a:cubicBezTo>
                  <a:lnTo>
                    <a:pt x="1954" y="856"/>
                  </a:lnTo>
                  <a:cubicBezTo>
                    <a:pt x="2157" y="856"/>
                    <a:pt x="2360" y="693"/>
                    <a:pt x="2360" y="489"/>
                  </a:cubicBezTo>
                  <a:cubicBezTo>
                    <a:pt x="2360" y="245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5"/>
                    <a:pt x="3337" y="489"/>
                  </a:cubicBezTo>
                  <a:cubicBezTo>
                    <a:pt x="3337" y="693"/>
                    <a:pt x="3500" y="856"/>
                    <a:pt x="3703" y="856"/>
                  </a:cubicBezTo>
                  <a:lnTo>
                    <a:pt x="7855" y="856"/>
                  </a:lnTo>
                  <a:cubicBezTo>
                    <a:pt x="8058" y="856"/>
                    <a:pt x="8221" y="693"/>
                    <a:pt x="8221" y="489"/>
                  </a:cubicBezTo>
                  <a:cubicBezTo>
                    <a:pt x="8221" y="245"/>
                    <a:pt x="8058" y="82"/>
                    <a:pt x="7855" y="82"/>
                  </a:cubicBezTo>
                  <a:close/>
                  <a:moveTo>
                    <a:pt x="9605" y="1"/>
                  </a:moveTo>
                  <a:cubicBezTo>
                    <a:pt x="9360" y="1"/>
                    <a:pt x="9157" y="204"/>
                    <a:pt x="9157" y="489"/>
                  </a:cubicBezTo>
                  <a:cubicBezTo>
                    <a:pt x="9157" y="733"/>
                    <a:pt x="9360" y="937"/>
                    <a:pt x="9605" y="937"/>
                  </a:cubicBezTo>
                  <a:cubicBezTo>
                    <a:pt x="9849" y="937"/>
                    <a:pt x="10052" y="733"/>
                    <a:pt x="10052" y="489"/>
                  </a:cubicBezTo>
                  <a:cubicBezTo>
                    <a:pt x="10052" y="204"/>
                    <a:pt x="9849" y="1"/>
                    <a:pt x="9605" y="1"/>
                  </a:cubicBezTo>
                  <a:close/>
                  <a:moveTo>
                    <a:pt x="10948" y="1"/>
                  </a:moveTo>
                  <a:cubicBezTo>
                    <a:pt x="10703" y="1"/>
                    <a:pt x="10500" y="204"/>
                    <a:pt x="10500" y="489"/>
                  </a:cubicBezTo>
                  <a:cubicBezTo>
                    <a:pt x="10500" y="733"/>
                    <a:pt x="10703" y="937"/>
                    <a:pt x="10948" y="937"/>
                  </a:cubicBezTo>
                  <a:cubicBezTo>
                    <a:pt x="11192" y="937"/>
                    <a:pt x="11395" y="733"/>
                    <a:pt x="11395" y="489"/>
                  </a:cubicBezTo>
                  <a:cubicBezTo>
                    <a:pt x="11395" y="204"/>
                    <a:pt x="11192" y="1"/>
                    <a:pt x="10948" y="1"/>
                  </a:cubicBezTo>
                  <a:close/>
                  <a:moveTo>
                    <a:pt x="12291" y="1"/>
                  </a:moveTo>
                  <a:cubicBezTo>
                    <a:pt x="12046" y="1"/>
                    <a:pt x="11843" y="204"/>
                    <a:pt x="11843" y="489"/>
                  </a:cubicBezTo>
                  <a:cubicBezTo>
                    <a:pt x="11843" y="733"/>
                    <a:pt x="12046" y="937"/>
                    <a:pt x="12291" y="937"/>
                  </a:cubicBezTo>
                  <a:cubicBezTo>
                    <a:pt x="12535" y="937"/>
                    <a:pt x="12738" y="733"/>
                    <a:pt x="12738" y="489"/>
                  </a:cubicBezTo>
                  <a:cubicBezTo>
                    <a:pt x="12738" y="204"/>
                    <a:pt x="12535" y="1"/>
                    <a:pt x="12291" y="1"/>
                  </a:cubicBezTo>
                  <a:close/>
                  <a:moveTo>
                    <a:pt x="13634" y="1"/>
                  </a:moveTo>
                  <a:cubicBezTo>
                    <a:pt x="13389" y="1"/>
                    <a:pt x="13186" y="204"/>
                    <a:pt x="13186" y="489"/>
                  </a:cubicBezTo>
                  <a:cubicBezTo>
                    <a:pt x="13186" y="733"/>
                    <a:pt x="13389" y="937"/>
                    <a:pt x="13634" y="937"/>
                  </a:cubicBezTo>
                  <a:cubicBezTo>
                    <a:pt x="13878" y="937"/>
                    <a:pt x="14081" y="733"/>
                    <a:pt x="14081" y="489"/>
                  </a:cubicBezTo>
                  <a:cubicBezTo>
                    <a:pt x="14081" y="204"/>
                    <a:pt x="13878" y="1"/>
                    <a:pt x="13634" y="1"/>
                  </a:cubicBezTo>
                  <a:close/>
                  <a:moveTo>
                    <a:pt x="14977" y="1"/>
                  </a:moveTo>
                  <a:cubicBezTo>
                    <a:pt x="14732" y="1"/>
                    <a:pt x="14529" y="204"/>
                    <a:pt x="14529" y="489"/>
                  </a:cubicBezTo>
                  <a:cubicBezTo>
                    <a:pt x="14529" y="733"/>
                    <a:pt x="14732" y="937"/>
                    <a:pt x="14977" y="937"/>
                  </a:cubicBezTo>
                  <a:cubicBezTo>
                    <a:pt x="15221" y="937"/>
                    <a:pt x="15424" y="733"/>
                    <a:pt x="15424" y="489"/>
                  </a:cubicBezTo>
                  <a:cubicBezTo>
                    <a:pt x="15424" y="204"/>
                    <a:pt x="15221" y="1"/>
                    <a:pt x="14977" y="1"/>
                  </a:cubicBezTo>
                  <a:close/>
                  <a:moveTo>
                    <a:pt x="16320" y="1"/>
                  </a:moveTo>
                  <a:cubicBezTo>
                    <a:pt x="16075" y="1"/>
                    <a:pt x="15872" y="204"/>
                    <a:pt x="15872" y="489"/>
                  </a:cubicBezTo>
                  <a:cubicBezTo>
                    <a:pt x="15872" y="733"/>
                    <a:pt x="16075" y="937"/>
                    <a:pt x="16320" y="937"/>
                  </a:cubicBezTo>
                  <a:cubicBezTo>
                    <a:pt x="16564" y="937"/>
                    <a:pt x="16767" y="733"/>
                    <a:pt x="16767" y="489"/>
                  </a:cubicBezTo>
                  <a:cubicBezTo>
                    <a:pt x="16767" y="204"/>
                    <a:pt x="16564" y="1"/>
                    <a:pt x="16320" y="1"/>
                  </a:cubicBezTo>
                  <a:close/>
                  <a:moveTo>
                    <a:pt x="366" y="1873"/>
                  </a:moveTo>
                  <a:cubicBezTo>
                    <a:pt x="163" y="1873"/>
                    <a:pt x="0" y="2036"/>
                    <a:pt x="0" y="2280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80"/>
                  </a:cubicBezTo>
                  <a:cubicBezTo>
                    <a:pt x="2360" y="2036"/>
                    <a:pt x="2157" y="1873"/>
                    <a:pt x="1954" y="1873"/>
                  </a:cubicBezTo>
                  <a:close/>
                  <a:moveTo>
                    <a:pt x="3703" y="1873"/>
                  </a:moveTo>
                  <a:cubicBezTo>
                    <a:pt x="3500" y="1873"/>
                    <a:pt x="3337" y="2036"/>
                    <a:pt x="3337" y="2280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80"/>
                  </a:cubicBezTo>
                  <a:cubicBezTo>
                    <a:pt x="8221" y="2036"/>
                    <a:pt x="8058" y="1873"/>
                    <a:pt x="7855" y="1873"/>
                  </a:cubicBezTo>
                  <a:close/>
                  <a:moveTo>
                    <a:pt x="366" y="3664"/>
                  </a:moveTo>
                  <a:cubicBezTo>
                    <a:pt x="163" y="3664"/>
                    <a:pt x="0" y="3867"/>
                    <a:pt x="0" y="4071"/>
                  </a:cubicBezTo>
                  <a:cubicBezTo>
                    <a:pt x="0" y="4274"/>
                    <a:pt x="163" y="4437"/>
                    <a:pt x="366" y="4437"/>
                  </a:cubicBezTo>
                  <a:lnTo>
                    <a:pt x="1954" y="4437"/>
                  </a:lnTo>
                  <a:cubicBezTo>
                    <a:pt x="2157" y="4437"/>
                    <a:pt x="2360" y="4274"/>
                    <a:pt x="2360" y="4071"/>
                  </a:cubicBezTo>
                  <a:cubicBezTo>
                    <a:pt x="2360" y="3867"/>
                    <a:pt x="2157" y="3664"/>
                    <a:pt x="1954" y="3664"/>
                  </a:cubicBezTo>
                  <a:close/>
                  <a:moveTo>
                    <a:pt x="3703" y="3664"/>
                  </a:moveTo>
                  <a:cubicBezTo>
                    <a:pt x="3500" y="3664"/>
                    <a:pt x="3337" y="3867"/>
                    <a:pt x="3337" y="4071"/>
                  </a:cubicBezTo>
                  <a:cubicBezTo>
                    <a:pt x="3337" y="4274"/>
                    <a:pt x="3500" y="4437"/>
                    <a:pt x="3703" y="4437"/>
                  </a:cubicBezTo>
                  <a:lnTo>
                    <a:pt x="7855" y="4437"/>
                  </a:lnTo>
                  <a:cubicBezTo>
                    <a:pt x="8058" y="4437"/>
                    <a:pt x="8221" y="4274"/>
                    <a:pt x="8221" y="4071"/>
                  </a:cubicBezTo>
                  <a:cubicBezTo>
                    <a:pt x="8221" y="3867"/>
                    <a:pt x="8058" y="3664"/>
                    <a:pt x="7855" y="3664"/>
                  </a:cubicBezTo>
                  <a:close/>
                  <a:moveTo>
                    <a:pt x="9605" y="3623"/>
                  </a:moveTo>
                  <a:cubicBezTo>
                    <a:pt x="9360" y="3623"/>
                    <a:pt x="9157" y="3826"/>
                    <a:pt x="9157" y="4071"/>
                  </a:cubicBezTo>
                  <a:cubicBezTo>
                    <a:pt x="9157" y="4315"/>
                    <a:pt x="9360" y="4518"/>
                    <a:pt x="9605" y="4518"/>
                  </a:cubicBezTo>
                  <a:cubicBezTo>
                    <a:pt x="9849" y="4518"/>
                    <a:pt x="10052" y="4315"/>
                    <a:pt x="10052" y="4071"/>
                  </a:cubicBezTo>
                  <a:cubicBezTo>
                    <a:pt x="10052" y="3826"/>
                    <a:pt x="9849" y="3623"/>
                    <a:pt x="9605" y="3623"/>
                  </a:cubicBezTo>
                  <a:close/>
                  <a:moveTo>
                    <a:pt x="10948" y="3623"/>
                  </a:moveTo>
                  <a:cubicBezTo>
                    <a:pt x="10703" y="3623"/>
                    <a:pt x="10500" y="3826"/>
                    <a:pt x="10500" y="4071"/>
                  </a:cubicBezTo>
                  <a:cubicBezTo>
                    <a:pt x="10500" y="4315"/>
                    <a:pt x="10703" y="4518"/>
                    <a:pt x="10948" y="4518"/>
                  </a:cubicBezTo>
                  <a:cubicBezTo>
                    <a:pt x="11192" y="4518"/>
                    <a:pt x="11395" y="4315"/>
                    <a:pt x="11395" y="4071"/>
                  </a:cubicBezTo>
                  <a:cubicBezTo>
                    <a:pt x="11395" y="3826"/>
                    <a:pt x="11192" y="3623"/>
                    <a:pt x="10948" y="3623"/>
                  </a:cubicBezTo>
                  <a:close/>
                  <a:moveTo>
                    <a:pt x="12291" y="3623"/>
                  </a:moveTo>
                  <a:cubicBezTo>
                    <a:pt x="12046" y="3623"/>
                    <a:pt x="11843" y="3826"/>
                    <a:pt x="11843" y="4071"/>
                  </a:cubicBezTo>
                  <a:cubicBezTo>
                    <a:pt x="11843" y="4315"/>
                    <a:pt x="12046" y="4518"/>
                    <a:pt x="12291" y="4518"/>
                  </a:cubicBezTo>
                  <a:cubicBezTo>
                    <a:pt x="12535" y="4518"/>
                    <a:pt x="12738" y="4315"/>
                    <a:pt x="12738" y="4071"/>
                  </a:cubicBezTo>
                  <a:cubicBezTo>
                    <a:pt x="12738" y="3826"/>
                    <a:pt x="12535" y="3623"/>
                    <a:pt x="12291" y="3623"/>
                  </a:cubicBezTo>
                  <a:close/>
                  <a:moveTo>
                    <a:pt x="13634" y="3623"/>
                  </a:moveTo>
                  <a:cubicBezTo>
                    <a:pt x="13389" y="3623"/>
                    <a:pt x="13186" y="3826"/>
                    <a:pt x="13186" y="4071"/>
                  </a:cubicBezTo>
                  <a:cubicBezTo>
                    <a:pt x="13186" y="4315"/>
                    <a:pt x="13389" y="4518"/>
                    <a:pt x="13634" y="4518"/>
                  </a:cubicBezTo>
                  <a:cubicBezTo>
                    <a:pt x="13878" y="4518"/>
                    <a:pt x="14081" y="4315"/>
                    <a:pt x="14081" y="4071"/>
                  </a:cubicBezTo>
                  <a:cubicBezTo>
                    <a:pt x="14081" y="3826"/>
                    <a:pt x="13878" y="3623"/>
                    <a:pt x="13634" y="3623"/>
                  </a:cubicBezTo>
                  <a:close/>
                  <a:moveTo>
                    <a:pt x="14977" y="3623"/>
                  </a:moveTo>
                  <a:cubicBezTo>
                    <a:pt x="14732" y="3623"/>
                    <a:pt x="14529" y="3826"/>
                    <a:pt x="14529" y="4071"/>
                  </a:cubicBezTo>
                  <a:cubicBezTo>
                    <a:pt x="14529" y="4315"/>
                    <a:pt x="14732" y="4518"/>
                    <a:pt x="14977" y="4518"/>
                  </a:cubicBezTo>
                  <a:cubicBezTo>
                    <a:pt x="15221" y="4518"/>
                    <a:pt x="15424" y="4315"/>
                    <a:pt x="15424" y="4071"/>
                  </a:cubicBezTo>
                  <a:cubicBezTo>
                    <a:pt x="15424" y="3826"/>
                    <a:pt x="15221" y="3623"/>
                    <a:pt x="14977" y="3623"/>
                  </a:cubicBezTo>
                  <a:close/>
                  <a:moveTo>
                    <a:pt x="16320" y="3623"/>
                  </a:moveTo>
                  <a:cubicBezTo>
                    <a:pt x="16075" y="3623"/>
                    <a:pt x="15872" y="3826"/>
                    <a:pt x="15872" y="4071"/>
                  </a:cubicBezTo>
                  <a:cubicBezTo>
                    <a:pt x="15872" y="4315"/>
                    <a:pt x="16075" y="4518"/>
                    <a:pt x="16320" y="4518"/>
                  </a:cubicBezTo>
                  <a:cubicBezTo>
                    <a:pt x="16564" y="4518"/>
                    <a:pt x="16767" y="4315"/>
                    <a:pt x="16767" y="4071"/>
                  </a:cubicBezTo>
                  <a:cubicBezTo>
                    <a:pt x="16767" y="3826"/>
                    <a:pt x="16564" y="3623"/>
                    <a:pt x="16320" y="3623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58"/>
                    <a:pt x="0" y="5861"/>
                  </a:cubicBezTo>
                  <a:cubicBezTo>
                    <a:pt x="0" y="6065"/>
                    <a:pt x="163" y="6228"/>
                    <a:pt x="366" y="6228"/>
                  </a:cubicBezTo>
                  <a:lnTo>
                    <a:pt x="1954" y="6228"/>
                  </a:lnTo>
                  <a:cubicBezTo>
                    <a:pt x="2157" y="6228"/>
                    <a:pt x="2360" y="6065"/>
                    <a:pt x="2360" y="5861"/>
                  </a:cubicBezTo>
                  <a:cubicBezTo>
                    <a:pt x="2360" y="5658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58"/>
                    <a:pt x="3337" y="5861"/>
                  </a:cubicBezTo>
                  <a:cubicBezTo>
                    <a:pt x="3337" y="6065"/>
                    <a:pt x="3500" y="6228"/>
                    <a:pt x="3703" y="6228"/>
                  </a:cubicBezTo>
                  <a:lnTo>
                    <a:pt x="7855" y="6228"/>
                  </a:lnTo>
                  <a:cubicBezTo>
                    <a:pt x="8058" y="6228"/>
                    <a:pt x="8221" y="6065"/>
                    <a:pt x="8221" y="5861"/>
                  </a:cubicBezTo>
                  <a:cubicBezTo>
                    <a:pt x="8221" y="5658"/>
                    <a:pt x="8058" y="5454"/>
                    <a:pt x="7855" y="5454"/>
                  </a:cubicBezTo>
                  <a:close/>
                  <a:moveTo>
                    <a:pt x="366" y="7286"/>
                  </a:moveTo>
                  <a:cubicBezTo>
                    <a:pt x="163" y="7286"/>
                    <a:pt x="0" y="7448"/>
                    <a:pt x="0" y="7652"/>
                  </a:cubicBezTo>
                  <a:cubicBezTo>
                    <a:pt x="0" y="7855"/>
                    <a:pt x="163" y="8059"/>
                    <a:pt x="366" y="8059"/>
                  </a:cubicBezTo>
                  <a:lnTo>
                    <a:pt x="1954" y="8059"/>
                  </a:lnTo>
                  <a:cubicBezTo>
                    <a:pt x="2157" y="8059"/>
                    <a:pt x="2360" y="7855"/>
                    <a:pt x="2360" y="7652"/>
                  </a:cubicBezTo>
                  <a:cubicBezTo>
                    <a:pt x="2360" y="7448"/>
                    <a:pt x="2157" y="7286"/>
                    <a:pt x="1954" y="7286"/>
                  </a:cubicBezTo>
                  <a:close/>
                  <a:moveTo>
                    <a:pt x="3703" y="7286"/>
                  </a:moveTo>
                  <a:cubicBezTo>
                    <a:pt x="3500" y="7286"/>
                    <a:pt x="3337" y="7448"/>
                    <a:pt x="3337" y="7652"/>
                  </a:cubicBezTo>
                  <a:cubicBezTo>
                    <a:pt x="3337" y="7855"/>
                    <a:pt x="3500" y="8059"/>
                    <a:pt x="3703" y="8059"/>
                  </a:cubicBezTo>
                  <a:lnTo>
                    <a:pt x="7855" y="8059"/>
                  </a:lnTo>
                  <a:cubicBezTo>
                    <a:pt x="8058" y="8059"/>
                    <a:pt x="8221" y="7855"/>
                    <a:pt x="8221" y="7652"/>
                  </a:cubicBezTo>
                  <a:cubicBezTo>
                    <a:pt x="8221" y="7448"/>
                    <a:pt x="8058" y="7286"/>
                    <a:pt x="7855" y="7286"/>
                  </a:cubicBezTo>
                  <a:close/>
                  <a:moveTo>
                    <a:pt x="14203" y="8791"/>
                  </a:moveTo>
                  <a:cubicBezTo>
                    <a:pt x="13959" y="8791"/>
                    <a:pt x="13756" y="8995"/>
                    <a:pt x="13756" y="9239"/>
                  </a:cubicBezTo>
                  <a:cubicBezTo>
                    <a:pt x="13756" y="9483"/>
                    <a:pt x="13959" y="9687"/>
                    <a:pt x="14203" y="9687"/>
                  </a:cubicBezTo>
                  <a:cubicBezTo>
                    <a:pt x="14448" y="9687"/>
                    <a:pt x="14651" y="9483"/>
                    <a:pt x="14651" y="9239"/>
                  </a:cubicBezTo>
                  <a:cubicBezTo>
                    <a:pt x="14651" y="8995"/>
                    <a:pt x="14448" y="8791"/>
                    <a:pt x="14203" y="8791"/>
                  </a:cubicBezTo>
                  <a:close/>
                  <a:moveTo>
                    <a:pt x="15546" y="8791"/>
                  </a:moveTo>
                  <a:cubicBezTo>
                    <a:pt x="15302" y="8791"/>
                    <a:pt x="15099" y="8995"/>
                    <a:pt x="15099" y="9239"/>
                  </a:cubicBezTo>
                  <a:cubicBezTo>
                    <a:pt x="15099" y="9483"/>
                    <a:pt x="15302" y="9687"/>
                    <a:pt x="15546" y="9687"/>
                  </a:cubicBezTo>
                  <a:cubicBezTo>
                    <a:pt x="15791" y="9687"/>
                    <a:pt x="15994" y="9483"/>
                    <a:pt x="15994" y="9239"/>
                  </a:cubicBezTo>
                  <a:cubicBezTo>
                    <a:pt x="15994" y="8995"/>
                    <a:pt x="15791" y="8791"/>
                    <a:pt x="15546" y="8791"/>
                  </a:cubicBezTo>
                  <a:close/>
                  <a:moveTo>
                    <a:pt x="16889" y="8791"/>
                  </a:moveTo>
                  <a:cubicBezTo>
                    <a:pt x="16645" y="8791"/>
                    <a:pt x="16442" y="8995"/>
                    <a:pt x="16442" y="9239"/>
                  </a:cubicBezTo>
                  <a:cubicBezTo>
                    <a:pt x="16442" y="9483"/>
                    <a:pt x="16645" y="9687"/>
                    <a:pt x="16889" y="9687"/>
                  </a:cubicBezTo>
                  <a:cubicBezTo>
                    <a:pt x="17134" y="9687"/>
                    <a:pt x="17337" y="9483"/>
                    <a:pt x="17337" y="9239"/>
                  </a:cubicBezTo>
                  <a:cubicBezTo>
                    <a:pt x="17337" y="8995"/>
                    <a:pt x="17134" y="8791"/>
                    <a:pt x="16889" y="8791"/>
                  </a:cubicBezTo>
                  <a:close/>
                  <a:moveTo>
                    <a:pt x="18232" y="8791"/>
                  </a:moveTo>
                  <a:cubicBezTo>
                    <a:pt x="17988" y="8791"/>
                    <a:pt x="17785" y="8995"/>
                    <a:pt x="17785" y="9239"/>
                  </a:cubicBezTo>
                  <a:cubicBezTo>
                    <a:pt x="17785" y="9483"/>
                    <a:pt x="17988" y="9687"/>
                    <a:pt x="18232" y="9687"/>
                  </a:cubicBezTo>
                  <a:cubicBezTo>
                    <a:pt x="18477" y="9687"/>
                    <a:pt x="18680" y="9483"/>
                    <a:pt x="18680" y="9239"/>
                  </a:cubicBezTo>
                  <a:cubicBezTo>
                    <a:pt x="18680" y="8995"/>
                    <a:pt x="18477" y="8791"/>
                    <a:pt x="18232" y="8791"/>
                  </a:cubicBezTo>
                  <a:close/>
                  <a:moveTo>
                    <a:pt x="19575" y="8791"/>
                  </a:moveTo>
                  <a:cubicBezTo>
                    <a:pt x="19331" y="8791"/>
                    <a:pt x="19128" y="8995"/>
                    <a:pt x="19128" y="9239"/>
                  </a:cubicBezTo>
                  <a:cubicBezTo>
                    <a:pt x="19128" y="9483"/>
                    <a:pt x="19331" y="9687"/>
                    <a:pt x="19575" y="9687"/>
                  </a:cubicBezTo>
                  <a:cubicBezTo>
                    <a:pt x="19820" y="9687"/>
                    <a:pt x="20023" y="9483"/>
                    <a:pt x="20023" y="9239"/>
                  </a:cubicBezTo>
                  <a:cubicBezTo>
                    <a:pt x="20023" y="8995"/>
                    <a:pt x="19820" y="8791"/>
                    <a:pt x="19575" y="8791"/>
                  </a:cubicBezTo>
                  <a:close/>
                  <a:moveTo>
                    <a:pt x="20918" y="8791"/>
                  </a:moveTo>
                  <a:cubicBezTo>
                    <a:pt x="20674" y="8791"/>
                    <a:pt x="20471" y="8995"/>
                    <a:pt x="20471" y="9239"/>
                  </a:cubicBezTo>
                  <a:cubicBezTo>
                    <a:pt x="20471" y="9483"/>
                    <a:pt x="20674" y="9687"/>
                    <a:pt x="20918" y="9687"/>
                  </a:cubicBezTo>
                  <a:cubicBezTo>
                    <a:pt x="21163" y="9687"/>
                    <a:pt x="21366" y="9483"/>
                    <a:pt x="21366" y="9239"/>
                  </a:cubicBezTo>
                  <a:cubicBezTo>
                    <a:pt x="21366" y="8995"/>
                    <a:pt x="21163" y="8791"/>
                    <a:pt x="20918" y="8791"/>
                  </a:cubicBezTo>
                  <a:close/>
                  <a:moveTo>
                    <a:pt x="366" y="9076"/>
                  </a:moveTo>
                  <a:cubicBezTo>
                    <a:pt x="163" y="9076"/>
                    <a:pt x="0" y="9239"/>
                    <a:pt x="0" y="9443"/>
                  </a:cubicBezTo>
                  <a:cubicBezTo>
                    <a:pt x="0" y="9646"/>
                    <a:pt x="163" y="9850"/>
                    <a:pt x="366" y="9850"/>
                  </a:cubicBezTo>
                  <a:lnTo>
                    <a:pt x="1954" y="9850"/>
                  </a:lnTo>
                  <a:cubicBezTo>
                    <a:pt x="2157" y="9850"/>
                    <a:pt x="2360" y="9646"/>
                    <a:pt x="2360" y="9443"/>
                  </a:cubicBezTo>
                  <a:cubicBezTo>
                    <a:pt x="2360" y="9239"/>
                    <a:pt x="2157" y="9076"/>
                    <a:pt x="1954" y="9076"/>
                  </a:cubicBezTo>
                  <a:close/>
                  <a:moveTo>
                    <a:pt x="8669" y="9076"/>
                  </a:moveTo>
                  <a:cubicBezTo>
                    <a:pt x="8424" y="9076"/>
                    <a:pt x="8262" y="9239"/>
                    <a:pt x="8262" y="9443"/>
                  </a:cubicBezTo>
                  <a:cubicBezTo>
                    <a:pt x="8262" y="9646"/>
                    <a:pt x="8424" y="9850"/>
                    <a:pt x="8669" y="9850"/>
                  </a:cubicBezTo>
                  <a:lnTo>
                    <a:pt x="12779" y="9850"/>
                  </a:lnTo>
                  <a:cubicBezTo>
                    <a:pt x="12982" y="9850"/>
                    <a:pt x="13145" y="9646"/>
                    <a:pt x="13145" y="9443"/>
                  </a:cubicBezTo>
                  <a:cubicBezTo>
                    <a:pt x="13145" y="9239"/>
                    <a:pt x="12982" y="9076"/>
                    <a:pt x="12779" y="9076"/>
                  </a:cubicBezTo>
                  <a:close/>
                  <a:moveTo>
                    <a:pt x="366" y="10867"/>
                  </a:moveTo>
                  <a:cubicBezTo>
                    <a:pt x="163" y="10867"/>
                    <a:pt x="0" y="11030"/>
                    <a:pt x="0" y="11233"/>
                  </a:cubicBezTo>
                  <a:cubicBezTo>
                    <a:pt x="0" y="11478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78"/>
                    <a:pt x="2360" y="11233"/>
                  </a:cubicBezTo>
                  <a:cubicBezTo>
                    <a:pt x="2360" y="11030"/>
                    <a:pt x="2157" y="10867"/>
                    <a:pt x="1954" y="10867"/>
                  </a:cubicBezTo>
                  <a:close/>
                  <a:moveTo>
                    <a:pt x="8669" y="10867"/>
                  </a:moveTo>
                  <a:cubicBezTo>
                    <a:pt x="8424" y="10867"/>
                    <a:pt x="8262" y="11030"/>
                    <a:pt x="8262" y="11233"/>
                  </a:cubicBezTo>
                  <a:cubicBezTo>
                    <a:pt x="8262" y="11478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78"/>
                    <a:pt x="13145" y="11233"/>
                  </a:cubicBezTo>
                  <a:cubicBezTo>
                    <a:pt x="13145" y="11030"/>
                    <a:pt x="12982" y="10867"/>
                    <a:pt x="12779" y="10867"/>
                  </a:cubicBezTo>
                  <a:close/>
                  <a:moveTo>
                    <a:pt x="14203" y="12495"/>
                  </a:moveTo>
                  <a:cubicBezTo>
                    <a:pt x="13959" y="12495"/>
                    <a:pt x="13756" y="12698"/>
                    <a:pt x="13756" y="12943"/>
                  </a:cubicBezTo>
                  <a:cubicBezTo>
                    <a:pt x="13756" y="13187"/>
                    <a:pt x="13959" y="13390"/>
                    <a:pt x="14203" y="13390"/>
                  </a:cubicBezTo>
                  <a:cubicBezTo>
                    <a:pt x="14448" y="13390"/>
                    <a:pt x="14651" y="13187"/>
                    <a:pt x="14651" y="12943"/>
                  </a:cubicBezTo>
                  <a:cubicBezTo>
                    <a:pt x="14651" y="12698"/>
                    <a:pt x="14448" y="12495"/>
                    <a:pt x="14203" y="12495"/>
                  </a:cubicBezTo>
                  <a:close/>
                  <a:moveTo>
                    <a:pt x="15546" y="12495"/>
                  </a:moveTo>
                  <a:cubicBezTo>
                    <a:pt x="15302" y="12495"/>
                    <a:pt x="15099" y="12698"/>
                    <a:pt x="15099" y="12943"/>
                  </a:cubicBezTo>
                  <a:cubicBezTo>
                    <a:pt x="15099" y="13187"/>
                    <a:pt x="15302" y="13390"/>
                    <a:pt x="15546" y="13390"/>
                  </a:cubicBezTo>
                  <a:cubicBezTo>
                    <a:pt x="15791" y="13390"/>
                    <a:pt x="15994" y="13187"/>
                    <a:pt x="15994" y="12943"/>
                  </a:cubicBezTo>
                  <a:cubicBezTo>
                    <a:pt x="15994" y="12698"/>
                    <a:pt x="15791" y="12495"/>
                    <a:pt x="15546" y="12495"/>
                  </a:cubicBezTo>
                  <a:close/>
                  <a:moveTo>
                    <a:pt x="16889" y="12495"/>
                  </a:moveTo>
                  <a:cubicBezTo>
                    <a:pt x="16645" y="12495"/>
                    <a:pt x="16442" y="12698"/>
                    <a:pt x="16442" y="12943"/>
                  </a:cubicBezTo>
                  <a:cubicBezTo>
                    <a:pt x="16442" y="13187"/>
                    <a:pt x="16645" y="13390"/>
                    <a:pt x="16889" y="13390"/>
                  </a:cubicBezTo>
                  <a:cubicBezTo>
                    <a:pt x="17134" y="13390"/>
                    <a:pt x="17337" y="13187"/>
                    <a:pt x="17337" y="12943"/>
                  </a:cubicBezTo>
                  <a:cubicBezTo>
                    <a:pt x="17337" y="12698"/>
                    <a:pt x="17134" y="12495"/>
                    <a:pt x="16889" y="12495"/>
                  </a:cubicBezTo>
                  <a:close/>
                  <a:moveTo>
                    <a:pt x="18232" y="12495"/>
                  </a:moveTo>
                  <a:cubicBezTo>
                    <a:pt x="17988" y="12495"/>
                    <a:pt x="17785" y="12698"/>
                    <a:pt x="17785" y="12943"/>
                  </a:cubicBezTo>
                  <a:cubicBezTo>
                    <a:pt x="17785" y="13187"/>
                    <a:pt x="17988" y="13390"/>
                    <a:pt x="18232" y="13390"/>
                  </a:cubicBezTo>
                  <a:cubicBezTo>
                    <a:pt x="18477" y="13390"/>
                    <a:pt x="18680" y="13187"/>
                    <a:pt x="18680" y="12943"/>
                  </a:cubicBezTo>
                  <a:cubicBezTo>
                    <a:pt x="18680" y="12698"/>
                    <a:pt x="18477" y="12495"/>
                    <a:pt x="18232" y="12495"/>
                  </a:cubicBezTo>
                  <a:close/>
                  <a:moveTo>
                    <a:pt x="19575" y="12495"/>
                  </a:moveTo>
                  <a:cubicBezTo>
                    <a:pt x="19331" y="12495"/>
                    <a:pt x="19128" y="12698"/>
                    <a:pt x="19128" y="12943"/>
                  </a:cubicBezTo>
                  <a:cubicBezTo>
                    <a:pt x="19128" y="13187"/>
                    <a:pt x="19331" y="13390"/>
                    <a:pt x="19575" y="13390"/>
                  </a:cubicBezTo>
                  <a:cubicBezTo>
                    <a:pt x="19820" y="13390"/>
                    <a:pt x="20023" y="13187"/>
                    <a:pt x="20023" y="12943"/>
                  </a:cubicBezTo>
                  <a:cubicBezTo>
                    <a:pt x="20023" y="12698"/>
                    <a:pt x="19820" y="12495"/>
                    <a:pt x="19575" y="12495"/>
                  </a:cubicBezTo>
                  <a:close/>
                  <a:moveTo>
                    <a:pt x="20918" y="12495"/>
                  </a:moveTo>
                  <a:cubicBezTo>
                    <a:pt x="20674" y="12495"/>
                    <a:pt x="20471" y="12698"/>
                    <a:pt x="20471" y="12943"/>
                  </a:cubicBezTo>
                  <a:cubicBezTo>
                    <a:pt x="20471" y="13187"/>
                    <a:pt x="20674" y="13390"/>
                    <a:pt x="20918" y="13390"/>
                  </a:cubicBezTo>
                  <a:cubicBezTo>
                    <a:pt x="21163" y="13390"/>
                    <a:pt x="21366" y="13187"/>
                    <a:pt x="21366" y="12943"/>
                  </a:cubicBezTo>
                  <a:cubicBezTo>
                    <a:pt x="21366" y="12698"/>
                    <a:pt x="21163" y="12495"/>
                    <a:pt x="20918" y="12495"/>
                  </a:cubicBezTo>
                  <a:close/>
                  <a:moveTo>
                    <a:pt x="366" y="12658"/>
                  </a:moveTo>
                  <a:cubicBezTo>
                    <a:pt x="163" y="12658"/>
                    <a:pt x="0" y="12821"/>
                    <a:pt x="0" y="13065"/>
                  </a:cubicBezTo>
                  <a:cubicBezTo>
                    <a:pt x="0" y="13268"/>
                    <a:pt x="163" y="13431"/>
                    <a:pt x="366" y="13431"/>
                  </a:cubicBezTo>
                  <a:lnTo>
                    <a:pt x="1954" y="13431"/>
                  </a:lnTo>
                  <a:cubicBezTo>
                    <a:pt x="2157" y="13431"/>
                    <a:pt x="2360" y="13268"/>
                    <a:pt x="2360" y="13065"/>
                  </a:cubicBezTo>
                  <a:cubicBezTo>
                    <a:pt x="2360" y="12821"/>
                    <a:pt x="2157" y="12658"/>
                    <a:pt x="1954" y="12658"/>
                  </a:cubicBezTo>
                  <a:close/>
                  <a:moveTo>
                    <a:pt x="8669" y="12658"/>
                  </a:moveTo>
                  <a:cubicBezTo>
                    <a:pt x="8424" y="12658"/>
                    <a:pt x="8262" y="12821"/>
                    <a:pt x="8262" y="13065"/>
                  </a:cubicBezTo>
                  <a:cubicBezTo>
                    <a:pt x="8262" y="13268"/>
                    <a:pt x="8424" y="13431"/>
                    <a:pt x="8669" y="13431"/>
                  </a:cubicBezTo>
                  <a:lnTo>
                    <a:pt x="12779" y="13431"/>
                  </a:lnTo>
                  <a:cubicBezTo>
                    <a:pt x="12982" y="13431"/>
                    <a:pt x="13145" y="13268"/>
                    <a:pt x="13145" y="13065"/>
                  </a:cubicBezTo>
                  <a:cubicBezTo>
                    <a:pt x="13145" y="12821"/>
                    <a:pt x="12982" y="12658"/>
                    <a:pt x="12779" y="126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33"/>
            <p:cNvSpPr/>
            <p:nvPr/>
          </p:nvSpPr>
          <p:spPr>
            <a:xfrm>
              <a:off x="3304325" y="3321950"/>
              <a:ext cx="534175" cy="335775"/>
            </a:xfrm>
            <a:custGeom>
              <a:rect b="b" l="l" r="r" t="t"/>
              <a:pathLst>
                <a:path extrusionOk="0" h="13431" w="21367">
                  <a:moveTo>
                    <a:pt x="366" y="82"/>
                  </a:moveTo>
                  <a:cubicBezTo>
                    <a:pt x="163" y="82"/>
                    <a:pt x="0" y="244"/>
                    <a:pt x="0" y="448"/>
                  </a:cubicBezTo>
                  <a:cubicBezTo>
                    <a:pt x="0" y="692"/>
                    <a:pt x="163" y="855"/>
                    <a:pt x="366" y="855"/>
                  </a:cubicBezTo>
                  <a:lnTo>
                    <a:pt x="1954" y="855"/>
                  </a:lnTo>
                  <a:cubicBezTo>
                    <a:pt x="2157" y="855"/>
                    <a:pt x="2360" y="692"/>
                    <a:pt x="2360" y="448"/>
                  </a:cubicBezTo>
                  <a:cubicBezTo>
                    <a:pt x="2360" y="244"/>
                    <a:pt x="2157" y="82"/>
                    <a:pt x="1954" y="82"/>
                  </a:cubicBezTo>
                  <a:close/>
                  <a:moveTo>
                    <a:pt x="3703" y="82"/>
                  </a:moveTo>
                  <a:cubicBezTo>
                    <a:pt x="3500" y="82"/>
                    <a:pt x="3337" y="244"/>
                    <a:pt x="3337" y="448"/>
                  </a:cubicBezTo>
                  <a:cubicBezTo>
                    <a:pt x="3337" y="692"/>
                    <a:pt x="3500" y="855"/>
                    <a:pt x="3703" y="855"/>
                  </a:cubicBezTo>
                  <a:lnTo>
                    <a:pt x="7855" y="855"/>
                  </a:lnTo>
                  <a:cubicBezTo>
                    <a:pt x="8058" y="855"/>
                    <a:pt x="8221" y="692"/>
                    <a:pt x="8221" y="448"/>
                  </a:cubicBezTo>
                  <a:cubicBezTo>
                    <a:pt x="8221" y="244"/>
                    <a:pt x="8058" y="82"/>
                    <a:pt x="7855" y="82"/>
                  </a:cubicBezTo>
                  <a:close/>
                  <a:moveTo>
                    <a:pt x="9605" y="0"/>
                  </a:moveTo>
                  <a:cubicBezTo>
                    <a:pt x="9360" y="0"/>
                    <a:pt x="9157" y="204"/>
                    <a:pt x="9157" y="448"/>
                  </a:cubicBezTo>
                  <a:cubicBezTo>
                    <a:pt x="9157" y="692"/>
                    <a:pt x="9360" y="896"/>
                    <a:pt x="9605" y="896"/>
                  </a:cubicBezTo>
                  <a:cubicBezTo>
                    <a:pt x="9849" y="896"/>
                    <a:pt x="10052" y="692"/>
                    <a:pt x="10052" y="448"/>
                  </a:cubicBezTo>
                  <a:cubicBezTo>
                    <a:pt x="10052" y="204"/>
                    <a:pt x="9849" y="0"/>
                    <a:pt x="9605" y="0"/>
                  </a:cubicBezTo>
                  <a:close/>
                  <a:moveTo>
                    <a:pt x="10948" y="0"/>
                  </a:moveTo>
                  <a:cubicBezTo>
                    <a:pt x="10703" y="0"/>
                    <a:pt x="10500" y="204"/>
                    <a:pt x="10500" y="448"/>
                  </a:cubicBezTo>
                  <a:cubicBezTo>
                    <a:pt x="10500" y="692"/>
                    <a:pt x="10703" y="896"/>
                    <a:pt x="10948" y="896"/>
                  </a:cubicBezTo>
                  <a:cubicBezTo>
                    <a:pt x="11192" y="896"/>
                    <a:pt x="11395" y="692"/>
                    <a:pt x="11395" y="448"/>
                  </a:cubicBezTo>
                  <a:cubicBezTo>
                    <a:pt x="11395" y="204"/>
                    <a:pt x="11192" y="0"/>
                    <a:pt x="10948" y="0"/>
                  </a:cubicBezTo>
                  <a:close/>
                  <a:moveTo>
                    <a:pt x="12291" y="0"/>
                  </a:moveTo>
                  <a:cubicBezTo>
                    <a:pt x="12046" y="0"/>
                    <a:pt x="11843" y="204"/>
                    <a:pt x="11843" y="448"/>
                  </a:cubicBezTo>
                  <a:cubicBezTo>
                    <a:pt x="11843" y="692"/>
                    <a:pt x="12046" y="896"/>
                    <a:pt x="12291" y="896"/>
                  </a:cubicBezTo>
                  <a:cubicBezTo>
                    <a:pt x="12535" y="896"/>
                    <a:pt x="12738" y="692"/>
                    <a:pt x="12738" y="448"/>
                  </a:cubicBezTo>
                  <a:cubicBezTo>
                    <a:pt x="12738" y="204"/>
                    <a:pt x="12535" y="0"/>
                    <a:pt x="12291" y="0"/>
                  </a:cubicBezTo>
                  <a:close/>
                  <a:moveTo>
                    <a:pt x="13634" y="0"/>
                  </a:moveTo>
                  <a:cubicBezTo>
                    <a:pt x="13389" y="0"/>
                    <a:pt x="13186" y="204"/>
                    <a:pt x="13186" y="448"/>
                  </a:cubicBezTo>
                  <a:cubicBezTo>
                    <a:pt x="13186" y="692"/>
                    <a:pt x="13389" y="896"/>
                    <a:pt x="13634" y="896"/>
                  </a:cubicBezTo>
                  <a:cubicBezTo>
                    <a:pt x="13878" y="896"/>
                    <a:pt x="14081" y="692"/>
                    <a:pt x="14081" y="448"/>
                  </a:cubicBezTo>
                  <a:cubicBezTo>
                    <a:pt x="14081" y="204"/>
                    <a:pt x="13878" y="0"/>
                    <a:pt x="13634" y="0"/>
                  </a:cubicBezTo>
                  <a:close/>
                  <a:moveTo>
                    <a:pt x="14977" y="0"/>
                  </a:moveTo>
                  <a:cubicBezTo>
                    <a:pt x="14732" y="0"/>
                    <a:pt x="14529" y="204"/>
                    <a:pt x="14529" y="448"/>
                  </a:cubicBezTo>
                  <a:cubicBezTo>
                    <a:pt x="14529" y="692"/>
                    <a:pt x="14732" y="896"/>
                    <a:pt x="14977" y="896"/>
                  </a:cubicBezTo>
                  <a:cubicBezTo>
                    <a:pt x="15221" y="896"/>
                    <a:pt x="15424" y="692"/>
                    <a:pt x="15424" y="448"/>
                  </a:cubicBezTo>
                  <a:cubicBezTo>
                    <a:pt x="15424" y="204"/>
                    <a:pt x="15221" y="0"/>
                    <a:pt x="14977" y="0"/>
                  </a:cubicBezTo>
                  <a:close/>
                  <a:moveTo>
                    <a:pt x="16320" y="0"/>
                  </a:moveTo>
                  <a:cubicBezTo>
                    <a:pt x="16075" y="0"/>
                    <a:pt x="15872" y="204"/>
                    <a:pt x="15872" y="448"/>
                  </a:cubicBezTo>
                  <a:cubicBezTo>
                    <a:pt x="15872" y="692"/>
                    <a:pt x="16075" y="896"/>
                    <a:pt x="16320" y="896"/>
                  </a:cubicBezTo>
                  <a:cubicBezTo>
                    <a:pt x="16564" y="896"/>
                    <a:pt x="16767" y="692"/>
                    <a:pt x="16767" y="448"/>
                  </a:cubicBezTo>
                  <a:cubicBezTo>
                    <a:pt x="16767" y="204"/>
                    <a:pt x="16564" y="0"/>
                    <a:pt x="16320" y="0"/>
                  </a:cubicBezTo>
                  <a:close/>
                  <a:moveTo>
                    <a:pt x="366" y="1872"/>
                  </a:moveTo>
                  <a:cubicBezTo>
                    <a:pt x="163" y="1872"/>
                    <a:pt x="0" y="2035"/>
                    <a:pt x="0" y="2239"/>
                  </a:cubicBezTo>
                  <a:cubicBezTo>
                    <a:pt x="0" y="2483"/>
                    <a:pt x="163" y="2646"/>
                    <a:pt x="366" y="2646"/>
                  </a:cubicBezTo>
                  <a:lnTo>
                    <a:pt x="1954" y="2646"/>
                  </a:lnTo>
                  <a:cubicBezTo>
                    <a:pt x="2157" y="2646"/>
                    <a:pt x="2360" y="2483"/>
                    <a:pt x="2360" y="2239"/>
                  </a:cubicBezTo>
                  <a:cubicBezTo>
                    <a:pt x="2360" y="2035"/>
                    <a:pt x="2157" y="1872"/>
                    <a:pt x="1954" y="1872"/>
                  </a:cubicBezTo>
                  <a:close/>
                  <a:moveTo>
                    <a:pt x="3703" y="1872"/>
                  </a:moveTo>
                  <a:cubicBezTo>
                    <a:pt x="3500" y="1872"/>
                    <a:pt x="3337" y="2035"/>
                    <a:pt x="3337" y="2239"/>
                  </a:cubicBezTo>
                  <a:cubicBezTo>
                    <a:pt x="3337" y="2483"/>
                    <a:pt x="3500" y="2646"/>
                    <a:pt x="3703" y="2646"/>
                  </a:cubicBezTo>
                  <a:lnTo>
                    <a:pt x="7855" y="2646"/>
                  </a:lnTo>
                  <a:cubicBezTo>
                    <a:pt x="8058" y="2646"/>
                    <a:pt x="8221" y="2483"/>
                    <a:pt x="8221" y="2239"/>
                  </a:cubicBezTo>
                  <a:cubicBezTo>
                    <a:pt x="8221" y="2035"/>
                    <a:pt x="8058" y="1872"/>
                    <a:pt x="7855" y="1872"/>
                  </a:cubicBezTo>
                  <a:close/>
                  <a:moveTo>
                    <a:pt x="366" y="3663"/>
                  </a:moveTo>
                  <a:cubicBezTo>
                    <a:pt x="163" y="3663"/>
                    <a:pt x="0" y="3826"/>
                    <a:pt x="0" y="4070"/>
                  </a:cubicBezTo>
                  <a:cubicBezTo>
                    <a:pt x="0" y="4273"/>
                    <a:pt x="163" y="4436"/>
                    <a:pt x="366" y="4436"/>
                  </a:cubicBezTo>
                  <a:lnTo>
                    <a:pt x="1954" y="4436"/>
                  </a:lnTo>
                  <a:cubicBezTo>
                    <a:pt x="2157" y="4436"/>
                    <a:pt x="2360" y="4273"/>
                    <a:pt x="2360" y="4070"/>
                  </a:cubicBezTo>
                  <a:cubicBezTo>
                    <a:pt x="2360" y="3826"/>
                    <a:pt x="2157" y="3663"/>
                    <a:pt x="1954" y="3663"/>
                  </a:cubicBezTo>
                  <a:close/>
                  <a:moveTo>
                    <a:pt x="3703" y="3663"/>
                  </a:moveTo>
                  <a:cubicBezTo>
                    <a:pt x="3500" y="3663"/>
                    <a:pt x="3337" y="3826"/>
                    <a:pt x="3337" y="4070"/>
                  </a:cubicBezTo>
                  <a:cubicBezTo>
                    <a:pt x="3337" y="4273"/>
                    <a:pt x="3500" y="4436"/>
                    <a:pt x="3703" y="4436"/>
                  </a:cubicBezTo>
                  <a:lnTo>
                    <a:pt x="7855" y="4436"/>
                  </a:lnTo>
                  <a:cubicBezTo>
                    <a:pt x="8058" y="4436"/>
                    <a:pt x="8221" y="4273"/>
                    <a:pt x="8221" y="4070"/>
                  </a:cubicBezTo>
                  <a:cubicBezTo>
                    <a:pt x="8221" y="3826"/>
                    <a:pt x="8058" y="3663"/>
                    <a:pt x="7855" y="3663"/>
                  </a:cubicBezTo>
                  <a:close/>
                  <a:moveTo>
                    <a:pt x="9605" y="3622"/>
                  </a:moveTo>
                  <a:cubicBezTo>
                    <a:pt x="9360" y="3622"/>
                    <a:pt x="9157" y="3785"/>
                    <a:pt x="9157" y="4070"/>
                  </a:cubicBezTo>
                  <a:cubicBezTo>
                    <a:pt x="9157" y="4314"/>
                    <a:pt x="9360" y="4518"/>
                    <a:pt x="9605" y="4518"/>
                  </a:cubicBezTo>
                  <a:cubicBezTo>
                    <a:pt x="9849" y="4518"/>
                    <a:pt x="10052" y="4314"/>
                    <a:pt x="10052" y="4070"/>
                  </a:cubicBezTo>
                  <a:cubicBezTo>
                    <a:pt x="10052" y="3785"/>
                    <a:pt x="9849" y="3622"/>
                    <a:pt x="9605" y="3622"/>
                  </a:cubicBezTo>
                  <a:close/>
                  <a:moveTo>
                    <a:pt x="10948" y="3622"/>
                  </a:moveTo>
                  <a:cubicBezTo>
                    <a:pt x="10703" y="3622"/>
                    <a:pt x="10500" y="3785"/>
                    <a:pt x="10500" y="4070"/>
                  </a:cubicBezTo>
                  <a:cubicBezTo>
                    <a:pt x="10500" y="4314"/>
                    <a:pt x="10703" y="4518"/>
                    <a:pt x="10948" y="4518"/>
                  </a:cubicBezTo>
                  <a:cubicBezTo>
                    <a:pt x="11192" y="4518"/>
                    <a:pt x="11395" y="4314"/>
                    <a:pt x="11395" y="4070"/>
                  </a:cubicBezTo>
                  <a:cubicBezTo>
                    <a:pt x="11395" y="3785"/>
                    <a:pt x="11192" y="3622"/>
                    <a:pt x="10948" y="3622"/>
                  </a:cubicBezTo>
                  <a:close/>
                  <a:moveTo>
                    <a:pt x="12291" y="3622"/>
                  </a:moveTo>
                  <a:cubicBezTo>
                    <a:pt x="12046" y="3622"/>
                    <a:pt x="11843" y="3785"/>
                    <a:pt x="11843" y="4070"/>
                  </a:cubicBezTo>
                  <a:cubicBezTo>
                    <a:pt x="11843" y="4314"/>
                    <a:pt x="12046" y="4518"/>
                    <a:pt x="12291" y="4518"/>
                  </a:cubicBezTo>
                  <a:cubicBezTo>
                    <a:pt x="12535" y="4518"/>
                    <a:pt x="12738" y="4314"/>
                    <a:pt x="12738" y="4070"/>
                  </a:cubicBezTo>
                  <a:cubicBezTo>
                    <a:pt x="12738" y="3785"/>
                    <a:pt x="12535" y="3622"/>
                    <a:pt x="12291" y="3622"/>
                  </a:cubicBezTo>
                  <a:close/>
                  <a:moveTo>
                    <a:pt x="13634" y="3622"/>
                  </a:moveTo>
                  <a:cubicBezTo>
                    <a:pt x="13389" y="3622"/>
                    <a:pt x="13186" y="3785"/>
                    <a:pt x="13186" y="4070"/>
                  </a:cubicBezTo>
                  <a:cubicBezTo>
                    <a:pt x="13186" y="4314"/>
                    <a:pt x="13389" y="4518"/>
                    <a:pt x="13634" y="4518"/>
                  </a:cubicBezTo>
                  <a:cubicBezTo>
                    <a:pt x="13878" y="4518"/>
                    <a:pt x="14081" y="4314"/>
                    <a:pt x="14081" y="4070"/>
                  </a:cubicBezTo>
                  <a:cubicBezTo>
                    <a:pt x="14081" y="3785"/>
                    <a:pt x="13878" y="3622"/>
                    <a:pt x="13634" y="3622"/>
                  </a:cubicBezTo>
                  <a:close/>
                  <a:moveTo>
                    <a:pt x="14977" y="3622"/>
                  </a:moveTo>
                  <a:cubicBezTo>
                    <a:pt x="14732" y="3622"/>
                    <a:pt x="14529" y="3785"/>
                    <a:pt x="14529" y="4070"/>
                  </a:cubicBezTo>
                  <a:cubicBezTo>
                    <a:pt x="14529" y="4314"/>
                    <a:pt x="14732" y="4518"/>
                    <a:pt x="14977" y="4518"/>
                  </a:cubicBezTo>
                  <a:cubicBezTo>
                    <a:pt x="15221" y="4518"/>
                    <a:pt x="15424" y="4314"/>
                    <a:pt x="15424" y="4070"/>
                  </a:cubicBezTo>
                  <a:cubicBezTo>
                    <a:pt x="15424" y="3785"/>
                    <a:pt x="15221" y="3622"/>
                    <a:pt x="14977" y="3622"/>
                  </a:cubicBezTo>
                  <a:close/>
                  <a:moveTo>
                    <a:pt x="16320" y="3622"/>
                  </a:moveTo>
                  <a:cubicBezTo>
                    <a:pt x="16075" y="3622"/>
                    <a:pt x="15872" y="3785"/>
                    <a:pt x="15872" y="4070"/>
                  </a:cubicBezTo>
                  <a:cubicBezTo>
                    <a:pt x="15872" y="4314"/>
                    <a:pt x="16075" y="4518"/>
                    <a:pt x="16320" y="4518"/>
                  </a:cubicBezTo>
                  <a:cubicBezTo>
                    <a:pt x="16564" y="4518"/>
                    <a:pt x="16767" y="4314"/>
                    <a:pt x="16767" y="4070"/>
                  </a:cubicBezTo>
                  <a:cubicBezTo>
                    <a:pt x="16767" y="3785"/>
                    <a:pt x="16564" y="3622"/>
                    <a:pt x="16320" y="3622"/>
                  </a:cubicBezTo>
                  <a:close/>
                  <a:moveTo>
                    <a:pt x="366" y="5454"/>
                  </a:moveTo>
                  <a:cubicBezTo>
                    <a:pt x="163" y="5454"/>
                    <a:pt x="0" y="5617"/>
                    <a:pt x="0" y="5861"/>
                  </a:cubicBezTo>
                  <a:cubicBezTo>
                    <a:pt x="0" y="6064"/>
                    <a:pt x="163" y="6227"/>
                    <a:pt x="366" y="6227"/>
                  </a:cubicBezTo>
                  <a:lnTo>
                    <a:pt x="1954" y="6227"/>
                  </a:lnTo>
                  <a:cubicBezTo>
                    <a:pt x="2157" y="6227"/>
                    <a:pt x="2360" y="6064"/>
                    <a:pt x="2360" y="5861"/>
                  </a:cubicBezTo>
                  <a:cubicBezTo>
                    <a:pt x="2360" y="5617"/>
                    <a:pt x="2157" y="5454"/>
                    <a:pt x="1954" y="5454"/>
                  </a:cubicBezTo>
                  <a:close/>
                  <a:moveTo>
                    <a:pt x="3703" y="5454"/>
                  </a:moveTo>
                  <a:cubicBezTo>
                    <a:pt x="3500" y="5454"/>
                    <a:pt x="3337" y="5617"/>
                    <a:pt x="3337" y="5861"/>
                  </a:cubicBezTo>
                  <a:cubicBezTo>
                    <a:pt x="3337" y="6064"/>
                    <a:pt x="3500" y="6227"/>
                    <a:pt x="3703" y="6227"/>
                  </a:cubicBezTo>
                  <a:lnTo>
                    <a:pt x="7855" y="6227"/>
                  </a:lnTo>
                  <a:cubicBezTo>
                    <a:pt x="8058" y="6227"/>
                    <a:pt x="8221" y="6064"/>
                    <a:pt x="8221" y="5861"/>
                  </a:cubicBezTo>
                  <a:cubicBezTo>
                    <a:pt x="8221" y="5617"/>
                    <a:pt x="8058" y="5454"/>
                    <a:pt x="7855" y="5454"/>
                  </a:cubicBezTo>
                  <a:close/>
                  <a:moveTo>
                    <a:pt x="366" y="7244"/>
                  </a:moveTo>
                  <a:cubicBezTo>
                    <a:pt x="163" y="7244"/>
                    <a:pt x="0" y="7448"/>
                    <a:pt x="0" y="7651"/>
                  </a:cubicBezTo>
                  <a:cubicBezTo>
                    <a:pt x="0" y="7855"/>
                    <a:pt x="163" y="8018"/>
                    <a:pt x="366" y="8018"/>
                  </a:cubicBezTo>
                  <a:lnTo>
                    <a:pt x="1954" y="8018"/>
                  </a:lnTo>
                  <a:cubicBezTo>
                    <a:pt x="2157" y="8018"/>
                    <a:pt x="2360" y="7855"/>
                    <a:pt x="2360" y="7651"/>
                  </a:cubicBezTo>
                  <a:cubicBezTo>
                    <a:pt x="2360" y="7448"/>
                    <a:pt x="2157" y="7244"/>
                    <a:pt x="1954" y="7244"/>
                  </a:cubicBezTo>
                  <a:close/>
                  <a:moveTo>
                    <a:pt x="3703" y="7244"/>
                  </a:moveTo>
                  <a:cubicBezTo>
                    <a:pt x="3500" y="7244"/>
                    <a:pt x="3337" y="7448"/>
                    <a:pt x="3337" y="7651"/>
                  </a:cubicBezTo>
                  <a:cubicBezTo>
                    <a:pt x="3337" y="7855"/>
                    <a:pt x="3500" y="8018"/>
                    <a:pt x="3703" y="8018"/>
                  </a:cubicBezTo>
                  <a:lnTo>
                    <a:pt x="7855" y="8018"/>
                  </a:lnTo>
                  <a:cubicBezTo>
                    <a:pt x="8058" y="8018"/>
                    <a:pt x="8221" y="7855"/>
                    <a:pt x="8221" y="7651"/>
                  </a:cubicBezTo>
                  <a:cubicBezTo>
                    <a:pt x="8221" y="7448"/>
                    <a:pt x="8058" y="7244"/>
                    <a:pt x="7855" y="7244"/>
                  </a:cubicBezTo>
                  <a:close/>
                  <a:moveTo>
                    <a:pt x="14203" y="8750"/>
                  </a:moveTo>
                  <a:cubicBezTo>
                    <a:pt x="13959" y="8750"/>
                    <a:pt x="13756" y="8954"/>
                    <a:pt x="13756" y="9198"/>
                  </a:cubicBezTo>
                  <a:cubicBezTo>
                    <a:pt x="13756" y="9483"/>
                    <a:pt x="13959" y="9686"/>
                    <a:pt x="14203" y="9686"/>
                  </a:cubicBezTo>
                  <a:cubicBezTo>
                    <a:pt x="14448" y="9686"/>
                    <a:pt x="14651" y="9483"/>
                    <a:pt x="14651" y="9198"/>
                  </a:cubicBezTo>
                  <a:cubicBezTo>
                    <a:pt x="14651" y="8954"/>
                    <a:pt x="14448" y="8750"/>
                    <a:pt x="14203" y="8750"/>
                  </a:cubicBezTo>
                  <a:close/>
                  <a:moveTo>
                    <a:pt x="15546" y="8750"/>
                  </a:moveTo>
                  <a:cubicBezTo>
                    <a:pt x="15302" y="8750"/>
                    <a:pt x="15099" y="8954"/>
                    <a:pt x="15099" y="9198"/>
                  </a:cubicBezTo>
                  <a:cubicBezTo>
                    <a:pt x="15099" y="9483"/>
                    <a:pt x="15302" y="9686"/>
                    <a:pt x="15546" y="9686"/>
                  </a:cubicBezTo>
                  <a:cubicBezTo>
                    <a:pt x="15791" y="9686"/>
                    <a:pt x="15994" y="9483"/>
                    <a:pt x="15994" y="9198"/>
                  </a:cubicBezTo>
                  <a:cubicBezTo>
                    <a:pt x="15994" y="8954"/>
                    <a:pt x="15791" y="8750"/>
                    <a:pt x="15546" y="8750"/>
                  </a:cubicBezTo>
                  <a:close/>
                  <a:moveTo>
                    <a:pt x="16889" y="8750"/>
                  </a:moveTo>
                  <a:cubicBezTo>
                    <a:pt x="16645" y="8750"/>
                    <a:pt x="16442" y="8954"/>
                    <a:pt x="16442" y="9198"/>
                  </a:cubicBezTo>
                  <a:cubicBezTo>
                    <a:pt x="16442" y="9483"/>
                    <a:pt x="16645" y="9686"/>
                    <a:pt x="16889" y="9686"/>
                  </a:cubicBezTo>
                  <a:cubicBezTo>
                    <a:pt x="17134" y="9686"/>
                    <a:pt x="17337" y="9483"/>
                    <a:pt x="17337" y="9198"/>
                  </a:cubicBezTo>
                  <a:cubicBezTo>
                    <a:pt x="17337" y="8954"/>
                    <a:pt x="17134" y="8750"/>
                    <a:pt x="16889" y="8750"/>
                  </a:cubicBezTo>
                  <a:close/>
                  <a:moveTo>
                    <a:pt x="18232" y="8750"/>
                  </a:moveTo>
                  <a:cubicBezTo>
                    <a:pt x="17988" y="8750"/>
                    <a:pt x="17785" y="8954"/>
                    <a:pt x="17785" y="9198"/>
                  </a:cubicBezTo>
                  <a:cubicBezTo>
                    <a:pt x="17785" y="9483"/>
                    <a:pt x="17988" y="9686"/>
                    <a:pt x="18232" y="9686"/>
                  </a:cubicBezTo>
                  <a:cubicBezTo>
                    <a:pt x="18477" y="9686"/>
                    <a:pt x="18680" y="9483"/>
                    <a:pt x="18680" y="9198"/>
                  </a:cubicBezTo>
                  <a:cubicBezTo>
                    <a:pt x="18680" y="8954"/>
                    <a:pt x="18477" y="8750"/>
                    <a:pt x="18232" y="8750"/>
                  </a:cubicBezTo>
                  <a:close/>
                  <a:moveTo>
                    <a:pt x="19575" y="8750"/>
                  </a:moveTo>
                  <a:cubicBezTo>
                    <a:pt x="19331" y="8750"/>
                    <a:pt x="19128" y="8954"/>
                    <a:pt x="19128" y="9198"/>
                  </a:cubicBezTo>
                  <a:cubicBezTo>
                    <a:pt x="19128" y="9483"/>
                    <a:pt x="19331" y="9686"/>
                    <a:pt x="19575" y="9686"/>
                  </a:cubicBezTo>
                  <a:cubicBezTo>
                    <a:pt x="19820" y="9686"/>
                    <a:pt x="20023" y="9483"/>
                    <a:pt x="20023" y="9198"/>
                  </a:cubicBezTo>
                  <a:cubicBezTo>
                    <a:pt x="20023" y="8954"/>
                    <a:pt x="19820" y="8750"/>
                    <a:pt x="19575" y="8750"/>
                  </a:cubicBezTo>
                  <a:close/>
                  <a:moveTo>
                    <a:pt x="20918" y="8750"/>
                  </a:moveTo>
                  <a:cubicBezTo>
                    <a:pt x="20674" y="8750"/>
                    <a:pt x="20471" y="8954"/>
                    <a:pt x="20471" y="9198"/>
                  </a:cubicBezTo>
                  <a:cubicBezTo>
                    <a:pt x="20471" y="9483"/>
                    <a:pt x="20674" y="9686"/>
                    <a:pt x="20918" y="9686"/>
                  </a:cubicBezTo>
                  <a:cubicBezTo>
                    <a:pt x="21163" y="9686"/>
                    <a:pt x="21366" y="9483"/>
                    <a:pt x="21366" y="9198"/>
                  </a:cubicBezTo>
                  <a:cubicBezTo>
                    <a:pt x="21366" y="8954"/>
                    <a:pt x="21163" y="8750"/>
                    <a:pt x="20918" y="8750"/>
                  </a:cubicBezTo>
                  <a:close/>
                  <a:moveTo>
                    <a:pt x="366" y="9035"/>
                  </a:moveTo>
                  <a:cubicBezTo>
                    <a:pt x="163" y="9035"/>
                    <a:pt x="0" y="9239"/>
                    <a:pt x="0" y="9442"/>
                  </a:cubicBezTo>
                  <a:cubicBezTo>
                    <a:pt x="0" y="9646"/>
                    <a:pt x="163" y="9849"/>
                    <a:pt x="366" y="9849"/>
                  </a:cubicBezTo>
                  <a:lnTo>
                    <a:pt x="1954" y="9849"/>
                  </a:lnTo>
                  <a:cubicBezTo>
                    <a:pt x="2157" y="9849"/>
                    <a:pt x="2360" y="9646"/>
                    <a:pt x="2360" y="9442"/>
                  </a:cubicBezTo>
                  <a:cubicBezTo>
                    <a:pt x="2360" y="9239"/>
                    <a:pt x="2157" y="9035"/>
                    <a:pt x="1954" y="9035"/>
                  </a:cubicBezTo>
                  <a:close/>
                  <a:moveTo>
                    <a:pt x="8669" y="9035"/>
                  </a:moveTo>
                  <a:cubicBezTo>
                    <a:pt x="8424" y="9035"/>
                    <a:pt x="8262" y="9239"/>
                    <a:pt x="8262" y="9442"/>
                  </a:cubicBezTo>
                  <a:cubicBezTo>
                    <a:pt x="8262" y="9646"/>
                    <a:pt x="8424" y="9849"/>
                    <a:pt x="8669" y="9849"/>
                  </a:cubicBezTo>
                  <a:lnTo>
                    <a:pt x="12779" y="9849"/>
                  </a:lnTo>
                  <a:cubicBezTo>
                    <a:pt x="12982" y="9849"/>
                    <a:pt x="13145" y="9646"/>
                    <a:pt x="13145" y="9442"/>
                  </a:cubicBezTo>
                  <a:cubicBezTo>
                    <a:pt x="13145" y="9239"/>
                    <a:pt x="12982" y="9035"/>
                    <a:pt x="12779" y="9035"/>
                  </a:cubicBezTo>
                  <a:close/>
                  <a:moveTo>
                    <a:pt x="366" y="10866"/>
                  </a:moveTo>
                  <a:cubicBezTo>
                    <a:pt x="163" y="10866"/>
                    <a:pt x="0" y="11029"/>
                    <a:pt x="0" y="11233"/>
                  </a:cubicBezTo>
                  <a:cubicBezTo>
                    <a:pt x="0" y="11436"/>
                    <a:pt x="163" y="11640"/>
                    <a:pt x="366" y="11640"/>
                  </a:cubicBezTo>
                  <a:lnTo>
                    <a:pt x="1954" y="11640"/>
                  </a:lnTo>
                  <a:cubicBezTo>
                    <a:pt x="2157" y="11640"/>
                    <a:pt x="2360" y="11436"/>
                    <a:pt x="2360" y="11233"/>
                  </a:cubicBezTo>
                  <a:cubicBezTo>
                    <a:pt x="2360" y="11029"/>
                    <a:pt x="2157" y="10866"/>
                    <a:pt x="1954" y="10866"/>
                  </a:cubicBezTo>
                  <a:close/>
                  <a:moveTo>
                    <a:pt x="8669" y="10866"/>
                  </a:moveTo>
                  <a:cubicBezTo>
                    <a:pt x="8424" y="10866"/>
                    <a:pt x="8262" y="11029"/>
                    <a:pt x="8262" y="11233"/>
                  </a:cubicBezTo>
                  <a:cubicBezTo>
                    <a:pt x="8262" y="11436"/>
                    <a:pt x="8424" y="11640"/>
                    <a:pt x="8669" y="11640"/>
                  </a:cubicBezTo>
                  <a:lnTo>
                    <a:pt x="12779" y="11640"/>
                  </a:lnTo>
                  <a:cubicBezTo>
                    <a:pt x="12982" y="11640"/>
                    <a:pt x="13145" y="11436"/>
                    <a:pt x="13145" y="11233"/>
                  </a:cubicBezTo>
                  <a:cubicBezTo>
                    <a:pt x="13145" y="11029"/>
                    <a:pt x="12982" y="10866"/>
                    <a:pt x="12779" y="10866"/>
                  </a:cubicBezTo>
                  <a:close/>
                  <a:moveTo>
                    <a:pt x="14203" y="12454"/>
                  </a:moveTo>
                  <a:cubicBezTo>
                    <a:pt x="13959" y="12454"/>
                    <a:pt x="13756" y="12657"/>
                    <a:pt x="13756" y="12942"/>
                  </a:cubicBezTo>
                  <a:cubicBezTo>
                    <a:pt x="13756" y="13186"/>
                    <a:pt x="13959" y="13390"/>
                    <a:pt x="14203" y="13390"/>
                  </a:cubicBezTo>
                  <a:cubicBezTo>
                    <a:pt x="14448" y="13390"/>
                    <a:pt x="14651" y="13186"/>
                    <a:pt x="14651" y="12942"/>
                  </a:cubicBezTo>
                  <a:cubicBezTo>
                    <a:pt x="14651" y="12657"/>
                    <a:pt x="14448" y="12454"/>
                    <a:pt x="14203" y="12454"/>
                  </a:cubicBezTo>
                  <a:close/>
                  <a:moveTo>
                    <a:pt x="15546" y="12454"/>
                  </a:moveTo>
                  <a:cubicBezTo>
                    <a:pt x="15302" y="12454"/>
                    <a:pt x="15099" y="12657"/>
                    <a:pt x="15099" y="12942"/>
                  </a:cubicBezTo>
                  <a:cubicBezTo>
                    <a:pt x="15099" y="13186"/>
                    <a:pt x="15302" y="13390"/>
                    <a:pt x="15546" y="13390"/>
                  </a:cubicBezTo>
                  <a:cubicBezTo>
                    <a:pt x="15791" y="13390"/>
                    <a:pt x="15994" y="13186"/>
                    <a:pt x="15994" y="12942"/>
                  </a:cubicBezTo>
                  <a:cubicBezTo>
                    <a:pt x="15994" y="12657"/>
                    <a:pt x="15791" y="12454"/>
                    <a:pt x="15546" y="12454"/>
                  </a:cubicBezTo>
                  <a:close/>
                  <a:moveTo>
                    <a:pt x="16889" y="12454"/>
                  </a:moveTo>
                  <a:cubicBezTo>
                    <a:pt x="16645" y="12454"/>
                    <a:pt x="16442" y="12657"/>
                    <a:pt x="16442" y="12942"/>
                  </a:cubicBezTo>
                  <a:cubicBezTo>
                    <a:pt x="16442" y="13186"/>
                    <a:pt x="16645" y="13390"/>
                    <a:pt x="16889" y="13390"/>
                  </a:cubicBezTo>
                  <a:cubicBezTo>
                    <a:pt x="17134" y="13390"/>
                    <a:pt x="17337" y="13186"/>
                    <a:pt x="17337" y="12942"/>
                  </a:cubicBezTo>
                  <a:cubicBezTo>
                    <a:pt x="17337" y="12657"/>
                    <a:pt x="17134" y="12454"/>
                    <a:pt x="16889" y="12454"/>
                  </a:cubicBezTo>
                  <a:close/>
                  <a:moveTo>
                    <a:pt x="18232" y="12454"/>
                  </a:moveTo>
                  <a:cubicBezTo>
                    <a:pt x="17988" y="12454"/>
                    <a:pt x="17785" y="12657"/>
                    <a:pt x="17785" y="12942"/>
                  </a:cubicBezTo>
                  <a:cubicBezTo>
                    <a:pt x="17785" y="13186"/>
                    <a:pt x="17988" y="13390"/>
                    <a:pt x="18232" y="13390"/>
                  </a:cubicBezTo>
                  <a:cubicBezTo>
                    <a:pt x="18477" y="13390"/>
                    <a:pt x="18680" y="13186"/>
                    <a:pt x="18680" y="12942"/>
                  </a:cubicBezTo>
                  <a:cubicBezTo>
                    <a:pt x="18680" y="12657"/>
                    <a:pt x="18477" y="12454"/>
                    <a:pt x="18232" y="12454"/>
                  </a:cubicBezTo>
                  <a:close/>
                  <a:moveTo>
                    <a:pt x="19575" y="12454"/>
                  </a:moveTo>
                  <a:cubicBezTo>
                    <a:pt x="19331" y="12454"/>
                    <a:pt x="19128" y="12657"/>
                    <a:pt x="19128" y="12942"/>
                  </a:cubicBezTo>
                  <a:cubicBezTo>
                    <a:pt x="19128" y="13186"/>
                    <a:pt x="19331" y="13390"/>
                    <a:pt x="19575" y="13390"/>
                  </a:cubicBezTo>
                  <a:cubicBezTo>
                    <a:pt x="19820" y="13390"/>
                    <a:pt x="20023" y="13186"/>
                    <a:pt x="20023" y="12942"/>
                  </a:cubicBezTo>
                  <a:cubicBezTo>
                    <a:pt x="20023" y="12657"/>
                    <a:pt x="19820" y="12454"/>
                    <a:pt x="19575" y="12454"/>
                  </a:cubicBezTo>
                  <a:close/>
                  <a:moveTo>
                    <a:pt x="20918" y="12454"/>
                  </a:moveTo>
                  <a:cubicBezTo>
                    <a:pt x="20674" y="12454"/>
                    <a:pt x="20471" y="12657"/>
                    <a:pt x="20471" y="12942"/>
                  </a:cubicBezTo>
                  <a:cubicBezTo>
                    <a:pt x="20471" y="13186"/>
                    <a:pt x="20674" y="13390"/>
                    <a:pt x="20918" y="13390"/>
                  </a:cubicBezTo>
                  <a:cubicBezTo>
                    <a:pt x="21163" y="13390"/>
                    <a:pt x="21366" y="13186"/>
                    <a:pt x="21366" y="12942"/>
                  </a:cubicBezTo>
                  <a:cubicBezTo>
                    <a:pt x="21366" y="12657"/>
                    <a:pt x="21163" y="12454"/>
                    <a:pt x="20918" y="12454"/>
                  </a:cubicBezTo>
                  <a:close/>
                  <a:moveTo>
                    <a:pt x="366" y="12657"/>
                  </a:moveTo>
                  <a:cubicBezTo>
                    <a:pt x="163" y="12657"/>
                    <a:pt x="0" y="12820"/>
                    <a:pt x="0" y="13023"/>
                  </a:cubicBezTo>
                  <a:cubicBezTo>
                    <a:pt x="0" y="13268"/>
                    <a:pt x="163" y="13430"/>
                    <a:pt x="366" y="13430"/>
                  </a:cubicBezTo>
                  <a:lnTo>
                    <a:pt x="1954" y="13430"/>
                  </a:lnTo>
                  <a:cubicBezTo>
                    <a:pt x="2157" y="13430"/>
                    <a:pt x="2360" y="13268"/>
                    <a:pt x="2360" y="13023"/>
                  </a:cubicBezTo>
                  <a:cubicBezTo>
                    <a:pt x="2360" y="12820"/>
                    <a:pt x="2157" y="12657"/>
                    <a:pt x="1954" y="12657"/>
                  </a:cubicBezTo>
                  <a:close/>
                  <a:moveTo>
                    <a:pt x="8669" y="12657"/>
                  </a:moveTo>
                  <a:cubicBezTo>
                    <a:pt x="8424" y="12657"/>
                    <a:pt x="8262" y="12820"/>
                    <a:pt x="8262" y="13023"/>
                  </a:cubicBezTo>
                  <a:cubicBezTo>
                    <a:pt x="8262" y="13268"/>
                    <a:pt x="8424" y="13430"/>
                    <a:pt x="8669" y="13430"/>
                  </a:cubicBezTo>
                  <a:lnTo>
                    <a:pt x="12779" y="13430"/>
                  </a:lnTo>
                  <a:cubicBezTo>
                    <a:pt x="12982" y="13430"/>
                    <a:pt x="13145" y="13268"/>
                    <a:pt x="13145" y="13023"/>
                  </a:cubicBezTo>
                  <a:cubicBezTo>
                    <a:pt x="13145" y="12820"/>
                    <a:pt x="12982" y="12657"/>
                    <a:pt x="12779" y="126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7" name="Google Shape;1837;p33"/>
            <p:cNvSpPr/>
            <p:nvPr/>
          </p:nvSpPr>
          <p:spPr>
            <a:xfrm>
              <a:off x="3173075" y="2324875"/>
              <a:ext cx="135325" cy="249275"/>
            </a:xfrm>
            <a:custGeom>
              <a:rect b="b" l="l" r="r" t="t"/>
              <a:pathLst>
                <a:path extrusionOk="0" h="9971" w="5413">
                  <a:moveTo>
                    <a:pt x="3052" y="692"/>
                  </a:moveTo>
                  <a:cubicBezTo>
                    <a:pt x="3256" y="692"/>
                    <a:pt x="3459" y="814"/>
                    <a:pt x="3663" y="977"/>
                  </a:cubicBezTo>
                  <a:cubicBezTo>
                    <a:pt x="3948" y="1221"/>
                    <a:pt x="4233" y="1709"/>
                    <a:pt x="4436" y="2320"/>
                  </a:cubicBezTo>
                  <a:cubicBezTo>
                    <a:pt x="4640" y="2930"/>
                    <a:pt x="4762" y="3663"/>
                    <a:pt x="4762" y="4477"/>
                  </a:cubicBezTo>
                  <a:cubicBezTo>
                    <a:pt x="4762" y="4680"/>
                    <a:pt x="4762" y="4924"/>
                    <a:pt x="4721" y="5169"/>
                  </a:cubicBezTo>
                  <a:cubicBezTo>
                    <a:pt x="4640" y="6349"/>
                    <a:pt x="4314" y="7448"/>
                    <a:pt x="3866" y="8180"/>
                  </a:cubicBezTo>
                  <a:cubicBezTo>
                    <a:pt x="3663" y="8546"/>
                    <a:pt x="3419" y="8831"/>
                    <a:pt x="3134" y="9035"/>
                  </a:cubicBezTo>
                  <a:cubicBezTo>
                    <a:pt x="2890" y="9238"/>
                    <a:pt x="2686" y="9320"/>
                    <a:pt x="2442" y="9320"/>
                  </a:cubicBezTo>
                  <a:lnTo>
                    <a:pt x="2361" y="9320"/>
                  </a:lnTo>
                  <a:cubicBezTo>
                    <a:pt x="2157" y="9279"/>
                    <a:pt x="1954" y="9198"/>
                    <a:pt x="1750" y="9035"/>
                  </a:cubicBezTo>
                  <a:cubicBezTo>
                    <a:pt x="1465" y="8750"/>
                    <a:pt x="1180" y="8302"/>
                    <a:pt x="977" y="7692"/>
                  </a:cubicBezTo>
                  <a:cubicBezTo>
                    <a:pt x="773" y="7081"/>
                    <a:pt x="651" y="6349"/>
                    <a:pt x="651" y="5535"/>
                  </a:cubicBezTo>
                  <a:cubicBezTo>
                    <a:pt x="651" y="5291"/>
                    <a:pt x="692" y="5087"/>
                    <a:pt x="692" y="4843"/>
                  </a:cubicBezTo>
                  <a:cubicBezTo>
                    <a:pt x="773" y="3622"/>
                    <a:pt x="1099" y="2564"/>
                    <a:pt x="1547" y="1831"/>
                  </a:cubicBezTo>
                  <a:cubicBezTo>
                    <a:pt x="1791" y="1424"/>
                    <a:pt x="2035" y="1140"/>
                    <a:pt x="2279" y="977"/>
                  </a:cubicBezTo>
                  <a:cubicBezTo>
                    <a:pt x="2523" y="773"/>
                    <a:pt x="2768" y="692"/>
                    <a:pt x="2971" y="692"/>
                  </a:cubicBezTo>
                  <a:close/>
                  <a:moveTo>
                    <a:pt x="2971" y="0"/>
                  </a:moveTo>
                  <a:cubicBezTo>
                    <a:pt x="2564" y="0"/>
                    <a:pt x="2198" y="163"/>
                    <a:pt x="1872" y="407"/>
                  </a:cubicBezTo>
                  <a:cubicBezTo>
                    <a:pt x="1343" y="814"/>
                    <a:pt x="936" y="1424"/>
                    <a:pt x="611" y="2157"/>
                  </a:cubicBezTo>
                  <a:cubicBezTo>
                    <a:pt x="326" y="2930"/>
                    <a:pt x="82" y="3826"/>
                    <a:pt x="0" y="4802"/>
                  </a:cubicBezTo>
                  <a:cubicBezTo>
                    <a:pt x="0" y="5046"/>
                    <a:pt x="0" y="5291"/>
                    <a:pt x="0" y="5535"/>
                  </a:cubicBezTo>
                  <a:cubicBezTo>
                    <a:pt x="0" y="6674"/>
                    <a:pt x="204" y="7732"/>
                    <a:pt x="611" y="8546"/>
                  </a:cubicBezTo>
                  <a:cubicBezTo>
                    <a:pt x="773" y="8953"/>
                    <a:pt x="1018" y="9279"/>
                    <a:pt x="1302" y="9523"/>
                  </a:cubicBezTo>
                  <a:cubicBezTo>
                    <a:pt x="1587" y="9767"/>
                    <a:pt x="1954" y="9930"/>
                    <a:pt x="2320" y="9971"/>
                  </a:cubicBezTo>
                  <a:lnTo>
                    <a:pt x="2442" y="9971"/>
                  </a:lnTo>
                  <a:cubicBezTo>
                    <a:pt x="2849" y="9971"/>
                    <a:pt x="3215" y="9808"/>
                    <a:pt x="3581" y="9564"/>
                  </a:cubicBezTo>
                  <a:cubicBezTo>
                    <a:pt x="4070" y="9198"/>
                    <a:pt x="4477" y="8587"/>
                    <a:pt x="4802" y="7814"/>
                  </a:cubicBezTo>
                  <a:cubicBezTo>
                    <a:pt x="5128" y="7081"/>
                    <a:pt x="5331" y="6186"/>
                    <a:pt x="5413" y="5209"/>
                  </a:cubicBezTo>
                  <a:cubicBezTo>
                    <a:pt x="5413" y="4965"/>
                    <a:pt x="5413" y="4721"/>
                    <a:pt x="5413" y="4477"/>
                  </a:cubicBezTo>
                  <a:cubicBezTo>
                    <a:pt x="5413" y="3296"/>
                    <a:pt x="5209" y="2238"/>
                    <a:pt x="4843" y="1465"/>
                  </a:cubicBezTo>
                  <a:cubicBezTo>
                    <a:pt x="4640" y="1058"/>
                    <a:pt x="4395" y="733"/>
                    <a:pt x="4111" y="448"/>
                  </a:cubicBezTo>
                  <a:cubicBezTo>
                    <a:pt x="3826" y="203"/>
                    <a:pt x="3459" y="41"/>
                    <a:pt x="3093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8" name="Google Shape;1838;p33"/>
            <p:cNvSpPr/>
            <p:nvPr/>
          </p:nvSpPr>
          <p:spPr>
            <a:xfrm>
              <a:off x="2390675" y="1910275"/>
              <a:ext cx="866850" cy="1118675"/>
            </a:xfrm>
            <a:custGeom>
              <a:rect b="b" l="l" r="r" t="t"/>
              <a:pathLst>
                <a:path extrusionOk="0" h="44747" w="34674">
                  <a:moveTo>
                    <a:pt x="20542" y="1"/>
                  </a:moveTo>
                  <a:cubicBezTo>
                    <a:pt x="16954" y="1"/>
                    <a:pt x="13117" y="564"/>
                    <a:pt x="9849" y="2096"/>
                  </a:cubicBezTo>
                  <a:cubicBezTo>
                    <a:pt x="1465" y="6043"/>
                    <a:pt x="3297" y="19799"/>
                    <a:pt x="3297" y="19799"/>
                  </a:cubicBezTo>
                  <a:cubicBezTo>
                    <a:pt x="3297" y="19799"/>
                    <a:pt x="5128" y="25700"/>
                    <a:pt x="3948" y="29526"/>
                  </a:cubicBezTo>
                  <a:cubicBezTo>
                    <a:pt x="2767" y="33311"/>
                    <a:pt x="0" y="36200"/>
                    <a:pt x="0" y="36200"/>
                  </a:cubicBezTo>
                  <a:lnTo>
                    <a:pt x="19168" y="44746"/>
                  </a:lnTo>
                  <a:cubicBezTo>
                    <a:pt x="19168" y="44746"/>
                    <a:pt x="19820" y="41979"/>
                    <a:pt x="20104" y="41206"/>
                  </a:cubicBezTo>
                  <a:cubicBezTo>
                    <a:pt x="20349" y="40433"/>
                    <a:pt x="22343" y="40148"/>
                    <a:pt x="22343" y="40148"/>
                  </a:cubicBezTo>
                  <a:cubicBezTo>
                    <a:pt x="22343" y="40148"/>
                    <a:pt x="25362" y="41619"/>
                    <a:pt x="26748" y="41619"/>
                  </a:cubicBezTo>
                  <a:cubicBezTo>
                    <a:pt x="26802" y="41619"/>
                    <a:pt x="26853" y="41617"/>
                    <a:pt x="26901" y="41613"/>
                  </a:cubicBezTo>
                  <a:cubicBezTo>
                    <a:pt x="28244" y="41450"/>
                    <a:pt x="27837" y="40799"/>
                    <a:pt x="28895" y="38845"/>
                  </a:cubicBezTo>
                  <a:cubicBezTo>
                    <a:pt x="29953" y="36851"/>
                    <a:pt x="33738" y="26758"/>
                    <a:pt x="33738" y="24683"/>
                  </a:cubicBezTo>
                  <a:cubicBezTo>
                    <a:pt x="33738" y="22566"/>
                    <a:pt x="32029" y="21264"/>
                    <a:pt x="32029" y="20206"/>
                  </a:cubicBezTo>
                  <a:cubicBezTo>
                    <a:pt x="32029" y="19148"/>
                    <a:pt x="33087" y="17724"/>
                    <a:pt x="33860" y="15485"/>
                  </a:cubicBezTo>
                  <a:cubicBezTo>
                    <a:pt x="34674" y="13247"/>
                    <a:pt x="34389" y="8526"/>
                    <a:pt x="34389" y="8526"/>
                  </a:cubicBezTo>
                  <a:cubicBezTo>
                    <a:pt x="34389" y="8526"/>
                    <a:pt x="34389" y="4578"/>
                    <a:pt x="32436" y="2625"/>
                  </a:cubicBezTo>
                  <a:cubicBezTo>
                    <a:pt x="31240" y="1404"/>
                    <a:pt x="26202" y="1"/>
                    <a:pt x="205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33"/>
            <p:cNvSpPr/>
            <p:nvPr/>
          </p:nvSpPr>
          <p:spPr>
            <a:xfrm>
              <a:off x="2431350" y="1943325"/>
              <a:ext cx="633900" cy="998125"/>
            </a:xfrm>
            <a:custGeom>
              <a:rect b="b" l="l" r="r" t="t"/>
              <a:pathLst>
                <a:path extrusionOk="0" h="39925" w="25356">
                  <a:moveTo>
                    <a:pt x="11233" y="1"/>
                  </a:moveTo>
                  <a:cubicBezTo>
                    <a:pt x="10257" y="285"/>
                    <a:pt x="9280" y="652"/>
                    <a:pt x="8385" y="1059"/>
                  </a:cubicBezTo>
                  <a:cubicBezTo>
                    <a:pt x="5576" y="2402"/>
                    <a:pt x="3949" y="4844"/>
                    <a:pt x="3013" y="7570"/>
                  </a:cubicBezTo>
                  <a:cubicBezTo>
                    <a:pt x="2077" y="10256"/>
                    <a:pt x="1832" y="13186"/>
                    <a:pt x="1832" y="15343"/>
                  </a:cubicBezTo>
                  <a:cubicBezTo>
                    <a:pt x="1832" y="16727"/>
                    <a:pt x="1914" y="17785"/>
                    <a:pt x="1995" y="18233"/>
                  </a:cubicBezTo>
                  <a:cubicBezTo>
                    <a:pt x="1995" y="18314"/>
                    <a:pt x="1995" y="18396"/>
                    <a:pt x="1995" y="18396"/>
                  </a:cubicBezTo>
                  <a:cubicBezTo>
                    <a:pt x="2117" y="18762"/>
                    <a:pt x="3053" y="21977"/>
                    <a:pt x="3053" y="25151"/>
                  </a:cubicBezTo>
                  <a:cubicBezTo>
                    <a:pt x="3053" y="26250"/>
                    <a:pt x="2931" y="27308"/>
                    <a:pt x="2646" y="28285"/>
                  </a:cubicBezTo>
                  <a:cubicBezTo>
                    <a:pt x="1995" y="30401"/>
                    <a:pt x="896" y="32192"/>
                    <a:pt x="1" y="33413"/>
                  </a:cubicBezTo>
                  <a:cubicBezTo>
                    <a:pt x="774" y="33616"/>
                    <a:pt x="1629" y="33861"/>
                    <a:pt x="2606" y="34227"/>
                  </a:cubicBezTo>
                  <a:cubicBezTo>
                    <a:pt x="5047" y="35163"/>
                    <a:pt x="9402" y="37320"/>
                    <a:pt x="13024" y="39355"/>
                  </a:cubicBezTo>
                  <a:lnTo>
                    <a:pt x="18396" y="38622"/>
                  </a:lnTo>
                  <a:cubicBezTo>
                    <a:pt x="18396" y="38622"/>
                    <a:pt x="18681" y="38744"/>
                    <a:pt x="19088" y="38907"/>
                  </a:cubicBezTo>
                  <a:cubicBezTo>
                    <a:pt x="19251" y="38866"/>
                    <a:pt x="19413" y="38785"/>
                    <a:pt x="19576" y="38744"/>
                  </a:cubicBezTo>
                  <a:cubicBezTo>
                    <a:pt x="20146" y="38541"/>
                    <a:pt x="20634" y="38500"/>
                    <a:pt x="20634" y="38500"/>
                  </a:cubicBezTo>
                  <a:lnTo>
                    <a:pt x="20716" y="38500"/>
                  </a:lnTo>
                  <a:cubicBezTo>
                    <a:pt x="20756" y="38500"/>
                    <a:pt x="20797" y="38500"/>
                    <a:pt x="20838" y="38541"/>
                  </a:cubicBezTo>
                  <a:cubicBezTo>
                    <a:pt x="20838" y="38541"/>
                    <a:pt x="20960" y="38582"/>
                    <a:pt x="21123" y="38663"/>
                  </a:cubicBezTo>
                  <a:cubicBezTo>
                    <a:pt x="21326" y="38744"/>
                    <a:pt x="21570" y="38866"/>
                    <a:pt x="21855" y="38988"/>
                  </a:cubicBezTo>
                  <a:cubicBezTo>
                    <a:pt x="22466" y="39233"/>
                    <a:pt x="23239" y="39518"/>
                    <a:pt x="23931" y="39721"/>
                  </a:cubicBezTo>
                  <a:cubicBezTo>
                    <a:pt x="24379" y="39843"/>
                    <a:pt x="24826" y="39925"/>
                    <a:pt x="25111" y="39925"/>
                  </a:cubicBezTo>
                  <a:lnTo>
                    <a:pt x="25355" y="39925"/>
                  </a:lnTo>
                  <a:cubicBezTo>
                    <a:pt x="25192" y="38459"/>
                    <a:pt x="20309" y="34552"/>
                    <a:pt x="20512" y="28977"/>
                  </a:cubicBezTo>
                  <a:cubicBezTo>
                    <a:pt x="20756" y="22872"/>
                    <a:pt x="19129" y="15099"/>
                    <a:pt x="19129" y="15099"/>
                  </a:cubicBezTo>
                  <a:cubicBezTo>
                    <a:pt x="19129" y="15099"/>
                    <a:pt x="19332" y="13186"/>
                    <a:pt x="15832" y="7326"/>
                  </a:cubicBezTo>
                  <a:cubicBezTo>
                    <a:pt x="14571" y="5210"/>
                    <a:pt x="13105" y="2524"/>
                    <a:pt x="1123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33"/>
            <p:cNvSpPr/>
            <p:nvPr/>
          </p:nvSpPr>
          <p:spPr>
            <a:xfrm>
              <a:off x="2939050" y="2055250"/>
              <a:ext cx="304250" cy="177050"/>
            </a:xfrm>
            <a:custGeom>
              <a:rect b="b" l="l" r="r" t="t"/>
              <a:pathLst>
                <a:path extrusionOk="0" h="7082" w="12170">
                  <a:moveTo>
                    <a:pt x="7733" y="0"/>
                  </a:moveTo>
                  <a:cubicBezTo>
                    <a:pt x="1385" y="0"/>
                    <a:pt x="1" y="2605"/>
                    <a:pt x="1873" y="4233"/>
                  </a:cubicBezTo>
                  <a:lnTo>
                    <a:pt x="6594" y="4029"/>
                  </a:lnTo>
                  <a:lnTo>
                    <a:pt x="6594" y="4029"/>
                  </a:lnTo>
                  <a:cubicBezTo>
                    <a:pt x="6594" y="4029"/>
                    <a:pt x="3745" y="7082"/>
                    <a:pt x="7041" y="7082"/>
                  </a:cubicBezTo>
                  <a:cubicBezTo>
                    <a:pt x="9605" y="7082"/>
                    <a:pt x="11437" y="6593"/>
                    <a:pt x="12169" y="5535"/>
                  </a:cubicBezTo>
                  <a:cubicBezTo>
                    <a:pt x="12169" y="5169"/>
                    <a:pt x="12169" y="4843"/>
                    <a:pt x="12169" y="4518"/>
                  </a:cubicBezTo>
                  <a:cubicBezTo>
                    <a:pt x="12169" y="3989"/>
                    <a:pt x="12169" y="3541"/>
                    <a:pt x="12129" y="3256"/>
                  </a:cubicBezTo>
                  <a:cubicBezTo>
                    <a:pt x="12129" y="2930"/>
                    <a:pt x="12129" y="2727"/>
                    <a:pt x="12129" y="2727"/>
                  </a:cubicBezTo>
                  <a:cubicBezTo>
                    <a:pt x="12129" y="2727"/>
                    <a:pt x="12129" y="2686"/>
                    <a:pt x="12129" y="2564"/>
                  </a:cubicBezTo>
                  <a:cubicBezTo>
                    <a:pt x="12129" y="2442"/>
                    <a:pt x="12129" y="2279"/>
                    <a:pt x="12088" y="2116"/>
                  </a:cubicBezTo>
                  <a:cubicBezTo>
                    <a:pt x="12088" y="1791"/>
                    <a:pt x="12006" y="1343"/>
                    <a:pt x="11925" y="896"/>
                  </a:cubicBezTo>
                  <a:cubicBezTo>
                    <a:pt x="11274" y="367"/>
                    <a:pt x="10012" y="0"/>
                    <a:pt x="773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1" name="Google Shape;1841;p33"/>
            <p:cNvSpPr/>
            <p:nvPr/>
          </p:nvSpPr>
          <p:spPr>
            <a:xfrm>
              <a:off x="2382525" y="1901600"/>
              <a:ext cx="878075" cy="1136150"/>
            </a:xfrm>
            <a:custGeom>
              <a:rect b="b" l="l" r="r" t="t"/>
              <a:pathLst>
                <a:path extrusionOk="0" h="45446" w="35123">
                  <a:moveTo>
                    <a:pt x="20837" y="693"/>
                  </a:moveTo>
                  <a:cubicBezTo>
                    <a:pt x="23646" y="693"/>
                    <a:pt x="26291" y="1059"/>
                    <a:pt x="28407" y="1547"/>
                  </a:cubicBezTo>
                  <a:cubicBezTo>
                    <a:pt x="29424" y="1792"/>
                    <a:pt x="30361" y="2077"/>
                    <a:pt x="31052" y="2361"/>
                  </a:cubicBezTo>
                  <a:cubicBezTo>
                    <a:pt x="31744" y="2646"/>
                    <a:pt x="32273" y="2972"/>
                    <a:pt x="32517" y="3216"/>
                  </a:cubicBezTo>
                  <a:cubicBezTo>
                    <a:pt x="33413" y="4111"/>
                    <a:pt x="33901" y="5536"/>
                    <a:pt x="34145" y="6716"/>
                  </a:cubicBezTo>
                  <a:cubicBezTo>
                    <a:pt x="34267" y="7326"/>
                    <a:pt x="34308" y="7856"/>
                    <a:pt x="34349" y="8262"/>
                  </a:cubicBezTo>
                  <a:cubicBezTo>
                    <a:pt x="34390" y="8425"/>
                    <a:pt x="34390" y="8588"/>
                    <a:pt x="34390" y="8710"/>
                  </a:cubicBezTo>
                  <a:cubicBezTo>
                    <a:pt x="34390" y="8832"/>
                    <a:pt x="34390" y="8873"/>
                    <a:pt x="34390" y="8873"/>
                  </a:cubicBezTo>
                  <a:cubicBezTo>
                    <a:pt x="34390" y="8873"/>
                    <a:pt x="34390" y="9076"/>
                    <a:pt x="34390" y="9402"/>
                  </a:cubicBezTo>
                  <a:cubicBezTo>
                    <a:pt x="34430" y="9687"/>
                    <a:pt x="34430" y="10135"/>
                    <a:pt x="34430" y="10664"/>
                  </a:cubicBezTo>
                  <a:cubicBezTo>
                    <a:pt x="34430" y="11437"/>
                    <a:pt x="34390" y="12414"/>
                    <a:pt x="34308" y="13309"/>
                  </a:cubicBezTo>
                  <a:cubicBezTo>
                    <a:pt x="34227" y="14204"/>
                    <a:pt x="34105" y="15100"/>
                    <a:pt x="33901" y="15710"/>
                  </a:cubicBezTo>
                  <a:cubicBezTo>
                    <a:pt x="33494" y="16809"/>
                    <a:pt x="33047" y="17704"/>
                    <a:pt x="32680" y="18478"/>
                  </a:cubicBezTo>
                  <a:cubicBezTo>
                    <a:pt x="32314" y="19251"/>
                    <a:pt x="32029" y="19902"/>
                    <a:pt x="32029" y="20553"/>
                  </a:cubicBezTo>
                  <a:cubicBezTo>
                    <a:pt x="32029" y="20919"/>
                    <a:pt x="32151" y="21245"/>
                    <a:pt x="32314" y="21570"/>
                  </a:cubicBezTo>
                  <a:cubicBezTo>
                    <a:pt x="32843" y="22507"/>
                    <a:pt x="33738" y="23565"/>
                    <a:pt x="33738" y="25030"/>
                  </a:cubicBezTo>
                  <a:cubicBezTo>
                    <a:pt x="33738" y="25233"/>
                    <a:pt x="33698" y="25600"/>
                    <a:pt x="33576" y="26088"/>
                  </a:cubicBezTo>
                  <a:cubicBezTo>
                    <a:pt x="33209" y="27716"/>
                    <a:pt x="32273" y="30565"/>
                    <a:pt x="31297" y="33169"/>
                  </a:cubicBezTo>
                  <a:cubicBezTo>
                    <a:pt x="30808" y="34472"/>
                    <a:pt x="30320" y="35733"/>
                    <a:pt x="29913" y="36751"/>
                  </a:cubicBezTo>
                  <a:cubicBezTo>
                    <a:pt x="29506" y="37809"/>
                    <a:pt x="29140" y="38623"/>
                    <a:pt x="28895" y="39030"/>
                  </a:cubicBezTo>
                  <a:cubicBezTo>
                    <a:pt x="28366" y="40047"/>
                    <a:pt x="28204" y="40739"/>
                    <a:pt x="28041" y="41105"/>
                  </a:cubicBezTo>
                  <a:cubicBezTo>
                    <a:pt x="27919" y="41309"/>
                    <a:pt x="27878" y="41390"/>
                    <a:pt x="27756" y="41471"/>
                  </a:cubicBezTo>
                  <a:cubicBezTo>
                    <a:pt x="27675" y="41512"/>
                    <a:pt x="27512" y="41594"/>
                    <a:pt x="27227" y="41594"/>
                  </a:cubicBezTo>
                  <a:lnTo>
                    <a:pt x="27064" y="41594"/>
                  </a:lnTo>
                  <a:cubicBezTo>
                    <a:pt x="26779" y="41594"/>
                    <a:pt x="26372" y="41512"/>
                    <a:pt x="25884" y="41390"/>
                  </a:cubicBezTo>
                  <a:cubicBezTo>
                    <a:pt x="25192" y="41187"/>
                    <a:pt x="24419" y="40902"/>
                    <a:pt x="23808" y="40657"/>
                  </a:cubicBezTo>
                  <a:cubicBezTo>
                    <a:pt x="23523" y="40535"/>
                    <a:pt x="23279" y="40413"/>
                    <a:pt x="23076" y="40332"/>
                  </a:cubicBezTo>
                  <a:cubicBezTo>
                    <a:pt x="22913" y="40251"/>
                    <a:pt x="22791" y="40210"/>
                    <a:pt x="22791" y="40210"/>
                  </a:cubicBezTo>
                  <a:cubicBezTo>
                    <a:pt x="22750" y="40169"/>
                    <a:pt x="22669" y="40169"/>
                    <a:pt x="22587" y="40169"/>
                  </a:cubicBezTo>
                  <a:cubicBezTo>
                    <a:pt x="22587" y="40169"/>
                    <a:pt x="22099" y="40210"/>
                    <a:pt x="21529" y="40413"/>
                  </a:cubicBezTo>
                  <a:cubicBezTo>
                    <a:pt x="21244" y="40495"/>
                    <a:pt x="20960" y="40617"/>
                    <a:pt x="20715" y="40780"/>
                  </a:cubicBezTo>
                  <a:cubicBezTo>
                    <a:pt x="20430" y="40902"/>
                    <a:pt x="20227" y="41105"/>
                    <a:pt x="20105" y="41431"/>
                  </a:cubicBezTo>
                  <a:cubicBezTo>
                    <a:pt x="19942" y="41878"/>
                    <a:pt x="19739" y="42733"/>
                    <a:pt x="19535" y="43547"/>
                  </a:cubicBezTo>
                  <a:cubicBezTo>
                    <a:pt x="19430" y="43946"/>
                    <a:pt x="19336" y="44324"/>
                    <a:pt x="19269" y="44596"/>
                  </a:cubicBezTo>
                  <a:lnTo>
                    <a:pt x="19269" y="44596"/>
                  </a:lnTo>
                  <a:lnTo>
                    <a:pt x="898" y="36444"/>
                  </a:lnTo>
                  <a:lnTo>
                    <a:pt x="898" y="36444"/>
                  </a:lnTo>
                  <a:cubicBezTo>
                    <a:pt x="1673" y="35558"/>
                    <a:pt x="3627" y="33066"/>
                    <a:pt x="4599" y="29954"/>
                  </a:cubicBezTo>
                  <a:cubicBezTo>
                    <a:pt x="4884" y="28977"/>
                    <a:pt x="5006" y="27919"/>
                    <a:pt x="5006" y="26820"/>
                  </a:cubicBezTo>
                  <a:cubicBezTo>
                    <a:pt x="5006" y="23483"/>
                    <a:pt x="3948" y="20065"/>
                    <a:pt x="3948" y="20065"/>
                  </a:cubicBezTo>
                  <a:cubicBezTo>
                    <a:pt x="3948" y="20029"/>
                    <a:pt x="3948" y="19972"/>
                    <a:pt x="3948" y="19902"/>
                  </a:cubicBezTo>
                  <a:cubicBezTo>
                    <a:pt x="3867" y="19454"/>
                    <a:pt x="3785" y="18396"/>
                    <a:pt x="3785" y="17012"/>
                  </a:cubicBezTo>
                  <a:cubicBezTo>
                    <a:pt x="3785" y="14855"/>
                    <a:pt x="4030" y="11925"/>
                    <a:pt x="4966" y="9239"/>
                  </a:cubicBezTo>
                  <a:cubicBezTo>
                    <a:pt x="5902" y="6513"/>
                    <a:pt x="7529" y="4071"/>
                    <a:pt x="10338" y="2728"/>
                  </a:cubicBezTo>
                  <a:cubicBezTo>
                    <a:pt x="13512" y="1263"/>
                    <a:pt x="17297" y="693"/>
                    <a:pt x="20837" y="693"/>
                  </a:cubicBezTo>
                  <a:close/>
                  <a:moveTo>
                    <a:pt x="20837" y="1"/>
                  </a:moveTo>
                  <a:cubicBezTo>
                    <a:pt x="17215" y="1"/>
                    <a:pt x="13349" y="571"/>
                    <a:pt x="10053" y="2117"/>
                  </a:cubicBezTo>
                  <a:cubicBezTo>
                    <a:pt x="7000" y="3542"/>
                    <a:pt x="5291" y="6187"/>
                    <a:pt x="4314" y="8995"/>
                  </a:cubicBezTo>
                  <a:cubicBezTo>
                    <a:pt x="3338" y="11844"/>
                    <a:pt x="3093" y="14815"/>
                    <a:pt x="3093" y="17012"/>
                  </a:cubicBezTo>
                  <a:cubicBezTo>
                    <a:pt x="3093" y="18884"/>
                    <a:pt x="3297" y="20187"/>
                    <a:pt x="3297" y="20187"/>
                  </a:cubicBezTo>
                  <a:lnTo>
                    <a:pt x="3297" y="20268"/>
                  </a:lnTo>
                  <a:cubicBezTo>
                    <a:pt x="3297" y="20268"/>
                    <a:pt x="3297" y="20309"/>
                    <a:pt x="3338" y="20390"/>
                  </a:cubicBezTo>
                  <a:cubicBezTo>
                    <a:pt x="3541" y="21082"/>
                    <a:pt x="4355" y="24012"/>
                    <a:pt x="4355" y="26820"/>
                  </a:cubicBezTo>
                  <a:cubicBezTo>
                    <a:pt x="4355" y="27879"/>
                    <a:pt x="4233" y="28896"/>
                    <a:pt x="3948" y="29751"/>
                  </a:cubicBezTo>
                  <a:cubicBezTo>
                    <a:pt x="3378" y="31623"/>
                    <a:pt x="2402" y="33251"/>
                    <a:pt x="1588" y="34431"/>
                  </a:cubicBezTo>
                  <a:cubicBezTo>
                    <a:pt x="1181" y="35041"/>
                    <a:pt x="814" y="35489"/>
                    <a:pt x="530" y="35815"/>
                  </a:cubicBezTo>
                  <a:cubicBezTo>
                    <a:pt x="407" y="35977"/>
                    <a:pt x="285" y="36099"/>
                    <a:pt x="204" y="36221"/>
                  </a:cubicBezTo>
                  <a:lnTo>
                    <a:pt x="123" y="36303"/>
                  </a:lnTo>
                  <a:lnTo>
                    <a:pt x="82" y="36344"/>
                  </a:lnTo>
                  <a:cubicBezTo>
                    <a:pt x="1" y="36425"/>
                    <a:pt x="1" y="36506"/>
                    <a:pt x="1" y="36628"/>
                  </a:cubicBezTo>
                  <a:cubicBezTo>
                    <a:pt x="41" y="36751"/>
                    <a:pt x="123" y="36832"/>
                    <a:pt x="204" y="36873"/>
                  </a:cubicBezTo>
                  <a:lnTo>
                    <a:pt x="19372" y="45419"/>
                  </a:lnTo>
                  <a:cubicBezTo>
                    <a:pt x="19406" y="45436"/>
                    <a:pt x="19447" y="45446"/>
                    <a:pt x="19489" y="45446"/>
                  </a:cubicBezTo>
                  <a:cubicBezTo>
                    <a:pt x="19548" y="45446"/>
                    <a:pt x="19610" y="45426"/>
                    <a:pt x="19657" y="45378"/>
                  </a:cubicBezTo>
                  <a:cubicBezTo>
                    <a:pt x="19739" y="45338"/>
                    <a:pt x="19820" y="45256"/>
                    <a:pt x="19820" y="45175"/>
                  </a:cubicBezTo>
                  <a:cubicBezTo>
                    <a:pt x="19820" y="45175"/>
                    <a:pt x="19983" y="44483"/>
                    <a:pt x="20186" y="43710"/>
                  </a:cubicBezTo>
                  <a:cubicBezTo>
                    <a:pt x="20390" y="42896"/>
                    <a:pt x="20634" y="42041"/>
                    <a:pt x="20756" y="41675"/>
                  </a:cubicBezTo>
                  <a:cubicBezTo>
                    <a:pt x="20756" y="41594"/>
                    <a:pt x="20878" y="41471"/>
                    <a:pt x="21041" y="41349"/>
                  </a:cubicBezTo>
                  <a:cubicBezTo>
                    <a:pt x="21326" y="41187"/>
                    <a:pt x="21773" y="41024"/>
                    <a:pt x="22099" y="40942"/>
                  </a:cubicBezTo>
                  <a:cubicBezTo>
                    <a:pt x="22262" y="40902"/>
                    <a:pt x="22425" y="40861"/>
                    <a:pt x="22547" y="40861"/>
                  </a:cubicBezTo>
                  <a:lnTo>
                    <a:pt x="22574" y="40852"/>
                  </a:lnTo>
                  <a:lnTo>
                    <a:pt x="22574" y="40852"/>
                  </a:lnTo>
                  <a:cubicBezTo>
                    <a:pt x="22782" y="40948"/>
                    <a:pt x="23443" y="41251"/>
                    <a:pt x="24215" y="41553"/>
                  </a:cubicBezTo>
                  <a:cubicBezTo>
                    <a:pt x="24704" y="41716"/>
                    <a:pt x="25192" y="41919"/>
                    <a:pt x="25721" y="42041"/>
                  </a:cubicBezTo>
                  <a:cubicBezTo>
                    <a:pt x="26209" y="42204"/>
                    <a:pt x="26657" y="42285"/>
                    <a:pt x="27064" y="42285"/>
                  </a:cubicBezTo>
                  <a:lnTo>
                    <a:pt x="27268" y="42285"/>
                  </a:lnTo>
                  <a:cubicBezTo>
                    <a:pt x="27634" y="42245"/>
                    <a:pt x="27919" y="42163"/>
                    <a:pt x="28163" y="42000"/>
                  </a:cubicBezTo>
                  <a:cubicBezTo>
                    <a:pt x="28326" y="41878"/>
                    <a:pt x="28448" y="41756"/>
                    <a:pt x="28529" y="41553"/>
                  </a:cubicBezTo>
                  <a:cubicBezTo>
                    <a:pt x="28814" y="41064"/>
                    <a:pt x="28936" y="40413"/>
                    <a:pt x="29506" y="39355"/>
                  </a:cubicBezTo>
                  <a:cubicBezTo>
                    <a:pt x="29791" y="38826"/>
                    <a:pt x="30238" y="37809"/>
                    <a:pt x="30727" y="36547"/>
                  </a:cubicBezTo>
                  <a:cubicBezTo>
                    <a:pt x="31500" y="34675"/>
                    <a:pt x="32395" y="32192"/>
                    <a:pt x="33128" y="29995"/>
                  </a:cubicBezTo>
                  <a:cubicBezTo>
                    <a:pt x="33494" y="28896"/>
                    <a:pt x="33820" y="27879"/>
                    <a:pt x="34023" y="27024"/>
                  </a:cubicBezTo>
                  <a:cubicBezTo>
                    <a:pt x="34267" y="26169"/>
                    <a:pt x="34390" y="25477"/>
                    <a:pt x="34390" y="25030"/>
                  </a:cubicBezTo>
                  <a:cubicBezTo>
                    <a:pt x="34390" y="23850"/>
                    <a:pt x="33942" y="22954"/>
                    <a:pt x="33494" y="22222"/>
                  </a:cubicBezTo>
                  <a:cubicBezTo>
                    <a:pt x="33291" y="21855"/>
                    <a:pt x="33087" y="21530"/>
                    <a:pt x="32924" y="21245"/>
                  </a:cubicBezTo>
                  <a:cubicBezTo>
                    <a:pt x="32762" y="20960"/>
                    <a:pt x="32721" y="20716"/>
                    <a:pt x="32721" y="20553"/>
                  </a:cubicBezTo>
                  <a:cubicBezTo>
                    <a:pt x="32680" y="20146"/>
                    <a:pt x="32924" y="19536"/>
                    <a:pt x="33291" y="18762"/>
                  </a:cubicBezTo>
                  <a:cubicBezTo>
                    <a:pt x="33657" y="17989"/>
                    <a:pt x="34105" y="17094"/>
                    <a:pt x="34512" y="15954"/>
                  </a:cubicBezTo>
                  <a:cubicBezTo>
                    <a:pt x="34756" y="15222"/>
                    <a:pt x="34919" y="14326"/>
                    <a:pt x="35000" y="13350"/>
                  </a:cubicBezTo>
                  <a:cubicBezTo>
                    <a:pt x="35081" y="12414"/>
                    <a:pt x="35122" y="11478"/>
                    <a:pt x="35122" y="10664"/>
                  </a:cubicBezTo>
                  <a:cubicBezTo>
                    <a:pt x="35122" y="9606"/>
                    <a:pt x="35081" y="8873"/>
                    <a:pt x="35081" y="8832"/>
                  </a:cubicBezTo>
                  <a:lnTo>
                    <a:pt x="35081" y="8832"/>
                  </a:lnTo>
                  <a:lnTo>
                    <a:pt x="35081" y="8832"/>
                  </a:lnTo>
                  <a:cubicBezTo>
                    <a:pt x="35077" y="8631"/>
                    <a:pt x="35048" y="7708"/>
                    <a:pt x="34797" y="6594"/>
                  </a:cubicBezTo>
                  <a:cubicBezTo>
                    <a:pt x="34552" y="5332"/>
                    <a:pt x="34064" y="3786"/>
                    <a:pt x="33006" y="2728"/>
                  </a:cubicBezTo>
                  <a:cubicBezTo>
                    <a:pt x="32640" y="2361"/>
                    <a:pt x="32070" y="2036"/>
                    <a:pt x="31297" y="1751"/>
                  </a:cubicBezTo>
                  <a:cubicBezTo>
                    <a:pt x="29058" y="815"/>
                    <a:pt x="25111" y="1"/>
                    <a:pt x="2083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2" name="Google Shape;1842;p33"/>
            <p:cNvSpPr/>
            <p:nvPr/>
          </p:nvSpPr>
          <p:spPr>
            <a:xfrm>
              <a:off x="2417125" y="1742250"/>
              <a:ext cx="1039825" cy="903125"/>
            </a:xfrm>
            <a:custGeom>
              <a:rect b="b" l="l" r="r" t="t"/>
              <a:pathLst>
                <a:path extrusionOk="0" h="36125" w="41593">
                  <a:moveTo>
                    <a:pt x="17525" y="0"/>
                  </a:moveTo>
                  <a:cubicBezTo>
                    <a:pt x="17069" y="0"/>
                    <a:pt x="16613" y="9"/>
                    <a:pt x="16157" y="26"/>
                  </a:cubicBezTo>
                  <a:cubicBezTo>
                    <a:pt x="8669" y="270"/>
                    <a:pt x="3175" y="2916"/>
                    <a:pt x="1587" y="7230"/>
                  </a:cubicBezTo>
                  <a:cubicBezTo>
                    <a:pt x="0" y="11584"/>
                    <a:pt x="2483" y="26805"/>
                    <a:pt x="2646" y="30875"/>
                  </a:cubicBezTo>
                  <a:cubicBezTo>
                    <a:pt x="2768" y="34944"/>
                    <a:pt x="5250" y="36125"/>
                    <a:pt x="8140" y="36125"/>
                  </a:cubicBezTo>
                  <a:cubicBezTo>
                    <a:pt x="11029" y="36125"/>
                    <a:pt x="13512" y="33601"/>
                    <a:pt x="14163" y="31404"/>
                  </a:cubicBezTo>
                  <a:cubicBezTo>
                    <a:pt x="14855" y="29165"/>
                    <a:pt x="15099" y="26927"/>
                    <a:pt x="15506" y="26398"/>
                  </a:cubicBezTo>
                  <a:cubicBezTo>
                    <a:pt x="15558" y="26322"/>
                    <a:pt x="15635" y="26290"/>
                    <a:pt x="15729" y="26290"/>
                  </a:cubicBezTo>
                  <a:cubicBezTo>
                    <a:pt x="16293" y="26290"/>
                    <a:pt x="17459" y="27456"/>
                    <a:pt x="17459" y="27456"/>
                  </a:cubicBezTo>
                  <a:cubicBezTo>
                    <a:pt x="17459" y="27456"/>
                    <a:pt x="18852" y="27854"/>
                    <a:pt x="19901" y="27854"/>
                  </a:cubicBezTo>
                  <a:cubicBezTo>
                    <a:pt x="20426" y="27854"/>
                    <a:pt x="20864" y="27755"/>
                    <a:pt x="21000" y="27456"/>
                  </a:cubicBezTo>
                  <a:cubicBezTo>
                    <a:pt x="21407" y="26520"/>
                    <a:pt x="20227" y="26276"/>
                    <a:pt x="21651" y="25747"/>
                  </a:cubicBezTo>
                  <a:cubicBezTo>
                    <a:pt x="23116" y="25218"/>
                    <a:pt x="26535" y="23102"/>
                    <a:pt x="26535" y="21026"/>
                  </a:cubicBezTo>
                  <a:cubicBezTo>
                    <a:pt x="26535" y="18910"/>
                    <a:pt x="22587" y="15369"/>
                    <a:pt x="24541" y="14840"/>
                  </a:cubicBezTo>
                  <a:cubicBezTo>
                    <a:pt x="25501" y="14585"/>
                    <a:pt x="27395" y="14519"/>
                    <a:pt x="29101" y="14519"/>
                  </a:cubicBezTo>
                  <a:cubicBezTo>
                    <a:pt x="30938" y="14519"/>
                    <a:pt x="32558" y="14596"/>
                    <a:pt x="32558" y="14596"/>
                  </a:cubicBezTo>
                  <a:cubicBezTo>
                    <a:pt x="32558" y="14596"/>
                    <a:pt x="28366" y="16549"/>
                    <a:pt x="30442" y="17485"/>
                  </a:cubicBezTo>
                  <a:cubicBezTo>
                    <a:pt x="30907" y="17682"/>
                    <a:pt x="31518" y="17779"/>
                    <a:pt x="32209" y="17779"/>
                  </a:cubicBezTo>
                  <a:cubicBezTo>
                    <a:pt x="34660" y="17779"/>
                    <a:pt x="38115" y="16565"/>
                    <a:pt x="39639" y="14311"/>
                  </a:cubicBezTo>
                  <a:cubicBezTo>
                    <a:pt x="41593" y="11421"/>
                    <a:pt x="38866" y="6863"/>
                    <a:pt x="35040" y="4340"/>
                  </a:cubicBezTo>
                  <a:cubicBezTo>
                    <a:pt x="31486" y="2009"/>
                    <a:pt x="24558" y="0"/>
                    <a:pt x="1752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33"/>
            <p:cNvSpPr/>
            <p:nvPr/>
          </p:nvSpPr>
          <p:spPr>
            <a:xfrm>
              <a:off x="2435425" y="1733725"/>
              <a:ext cx="997100" cy="919800"/>
            </a:xfrm>
            <a:custGeom>
              <a:rect b="b" l="l" r="r" t="t"/>
              <a:pathLst>
                <a:path extrusionOk="0" h="36792" w="39884">
                  <a:moveTo>
                    <a:pt x="16893" y="692"/>
                  </a:moveTo>
                  <a:cubicBezTo>
                    <a:pt x="23823" y="692"/>
                    <a:pt x="30680" y="2709"/>
                    <a:pt x="34146" y="4966"/>
                  </a:cubicBezTo>
                  <a:cubicBezTo>
                    <a:pt x="35570" y="5902"/>
                    <a:pt x="36832" y="7164"/>
                    <a:pt x="37768" y="8507"/>
                  </a:cubicBezTo>
                  <a:cubicBezTo>
                    <a:pt x="38663" y="9809"/>
                    <a:pt x="39233" y="11233"/>
                    <a:pt x="39233" y="12454"/>
                  </a:cubicBezTo>
                  <a:cubicBezTo>
                    <a:pt x="39233" y="13187"/>
                    <a:pt x="39029" y="13879"/>
                    <a:pt x="38622" y="14489"/>
                  </a:cubicBezTo>
                  <a:cubicBezTo>
                    <a:pt x="37930" y="15507"/>
                    <a:pt x="36750" y="16361"/>
                    <a:pt x="35407" y="16931"/>
                  </a:cubicBezTo>
                  <a:cubicBezTo>
                    <a:pt x="34105" y="17501"/>
                    <a:pt x="32681" y="17786"/>
                    <a:pt x="31500" y="17786"/>
                  </a:cubicBezTo>
                  <a:cubicBezTo>
                    <a:pt x="30849" y="17786"/>
                    <a:pt x="30279" y="17664"/>
                    <a:pt x="29872" y="17501"/>
                  </a:cubicBezTo>
                  <a:cubicBezTo>
                    <a:pt x="29669" y="17419"/>
                    <a:pt x="29588" y="17338"/>
                    <a:pt x="29547" y="17297"/>
                  </a:cubicBezTo>
                  <a:lnTo>
                    <a:pt x="29465" y="17175"/>
                  </a:lnTo>
                  <a:cubicBezTo>
                    <a:pt x="29465" y="17134"/>
                    <a:pt x="29506" y="17053"/>
                    <a:pt x="29547" y="16972"/>
                  </a:cubicBezTo>
                  <a:cubicBezTo>
                    <a:pt x="29710" y="16605"/>
                    <a:pt x="30361" y="16158"/>
                    <a:pt x="30890" y="15791"/>
                  </a:cubicBezTo>
                  <a:cubicBezTo>
                    <a:pt x="31175" y="15629"/>
                    <a:pt x="31460" y="15507"/>
                    <a:pt x="31663" y="15384"/>
                  </a:cubicBezTo>
                  <a:cubicBezTo>
                    <a:pt x="31744" y="15344"/>
                    <a:pt x="31826" y="15303"/>
                    <a:pt x="31867" y="15262"/>
                  </a:cubicBezTo>
                  <a:lnTo>
                    <a:pt x="31948" y="15222"/>
                  </a:lnTo>
                  <a:cubicBezTo>
                    <a:pt x="32111" y="15181"/>
                    <a:pt x="32192" y="15018"/>
                    <a:pt x="32151" y="14855"/>
                  </a:cubicBezTo>
                  <a:cubicBezTo>
                    <a:pt x="32111" y="14693"/>
                    <a:pt x="31989" y="14611"/>
                    <a:pt x="31826" y="14571"/>
                  </a:cubicBezTo>
                  <a:cubicBezTo>
                    <a:pt x="31826" y="14571"/>
                    <a:pt x="30320" y="14530"/>
                    <a:pt x="28570" y="14530"/>
                  </a:cubicBezTo>
                  <a:cubicBezTo>
                    <a:pt x="27675" y="14530"/>
                    <a:pt x="26739" y="14530"/>
                    <a:pt x="25884" y="14571"/>
                  </a:cubicBezTo>
                  <a:cubicBezTo>
                    <a:pt x="25029" y="14652"/>
                    <a:pt x="24256" y="14733"/>
                    <a:pt x="23727" y="14855"/>
                  </a:cubicBezTo>
                  <a:cubicBezTo>
                    <a:pt x="23483" y="14937"/>
                    <a:pt x="23279" y="15059"/>
                    <a:pt x="23117" y="15222"/>
                  </a:cubicBezTo>
                  <a:cubicBezTo>
                    <a:pt x="22995" y="15384"/>
                    <a:pt x="22913" y="15629"/>
                    <a:pt x="22913" y="15832"/>
                  </a:cubicBezTo>
                  <a:cubicBezTo>
                    <a:pt x="22913" y="16239"/>
                    <a:pt x="23117" y="16687"/>
                    <a:pt x="23361" y="17134"/>
                  </a:cubicBezTo>
                  <a:cubicBezTo>
                    <a:pt x="23727" y="17826"/>
                    <a:pt x="24256" y="18600"/>
                    <a:pt x="24704" y="19373"/>
                  </a:cubicBezTo>
                  <a:cubicBezTo>
                    <a:pt x="25152" y="20105"/>
                    <a:pt x="25436" y="20838"/>
                    <a:pt x="25436" y="21367"/>
                  </a:cubicBezTo>
                  <a:cubicBezTo>
                    <a:pt x="25436" y="21774"/>
                    <a:pt x="25274" y="22262"/>
                    <a:pt x="24948" y="22710"/>
                  </a:cubicBezTo>
                  <a:cubicBezTo>
                    <a:pt x="24460" y="23402"/>
                    <a:pt x="23686" y="24094"/>
                    <a:pt x="22913" y="24623"/>
                  </a:cubicBezTo>
                  <a:cubicBezTo>
                    <a:pt x="22140" y="25193"/>
                    <a:pt x="21326" y="25599"/>
                    <a:pt x="20797" y="25762"/>
                  </a:cubicBezTo>
                  <a:cubicBezTo>
                    <a:pt x="20512" y="25884"/>
                    <a:pt x="20268" y="25966"/>
                    <a:pt x="20105" y="26129"/>
                  </a:cubicBezTo>
                  <a:cubicBezTo>
                    <a:pt x="20024" y="26169"/>
                    <a:pt x="19983" y="26251"/>
                    <a:pt x="19902" y="26373"/>
                  </a:cubicBezTo>
                  <a:cubicBezTo>
                    <a:pt x="19861" y="26454"/>
                    <a:pt x="19861" y="26576"/>
                    <a:pt x="19861" y="26658"/>
                  </a:cubicBezTo>
                  <a:cubicBezTo>
                    <a:pt x="19861" y="26861"/>
                    <a:pt x="19902" y="26983"/>
                    <a:pt x="19942" y="27105"/>
                  </a:cubicBezTo>
                  <a:cubicBezTo>
                    <a:pt x="19983" y="27227"/>
                    <a:pt x="20024" y="27309"/>
                    <a:pt x="20024" y="27390"/>
                  </a:cubicBezTo>
                  <a:cubicBezTo>
                    <a:pt x="20024" y="27472"/>
                    <a:pt x="20024" y="27553"/>
                    <a:pt x="19942" y="27675"/>
                  </a:cubicBezTo>
                  <a:cubicBezTo>
                    <a:pt x="19942" y="27675"/>
                    <a:pt x="19902" y="27756"/>
                    <a:pt x="19780" y="27797"/>
                  </a:cubicBezTo>
                  <a:cubicBezTo>
                    <a:pt x="19664" y="27826"/>
                    <a:pt x="19529" y="27855"/>
                    <a:pt x="19373" y="27855"/>
                  </a:cubicBezTo>
                  <a:cubicBezTo>
                    <a:pt x="19309" y="27855"/>
                    <a:pt x="19241" y="27850"/>
                    <a:pt x="19169" y="27838"/>
                  </a:cubicBezTo>
                  <a:cubicBezTo>
                    <a:pt x="19102" y="27843"/>
                    <a:pt x="19034" y="27846"/>
                    <a:pt x="18965" y="27846"/>
                  </a:cubicBezTo>
                  <a:cubicBezTo>
                    <a:pt x="18526" y="27846"/>
                    <a:pt x="18044" y="27745"/>
                    <a:pt x="17623" y="27675"/>
                  </a:cubicBezTo>
                  <a:cubicBezTo>
                    <a:pt x="17378" y="27594"/>
                    <a:pt x="17175" y="27553"/>
                    <a:pt x="17053" y="27512"/>
                  </a:cubicBezTo>
                  <a:cubicBezTo>
                    <a:pt x="16988" y="27496"/>
                    <a:pt x="16936" y="27486"/>
                    <a:pt x="16897" y="27480"/>
                  </a:cubicBezTo>
                  <a:lnTo>
                    <a:pt x="16897" y="27480"/>
                  </a:lnTo>
                  <a:cubicBezTo>
                    <a:pt x="16786" y="27375"/>
                    <a:pt x="16562" y="27169"/>
                    <a:pt x="16280" y="26942"/>
                  </a:cubicBezTo>
                  <a:cubicBezTo>
                    <a:pt x="16117" y="26780"/>
                    <a:pt x="15873" y="26658"/>
                    <a:pt x="15669" y="26536"/>
                  </a:cubicBezTo>
                  <a:cubicBezTo>
                    <a:pt x="15466" y="26413"/>
                    <a:pt x="15262" y="26291"/>
                    <a:pt x="14977" y="26291"/>
                  </a:cubicBezTo>
                  <a:cubicBezTo>
                    <a:pt x="14814" y="26291"/>
                    <a:pt x="14611" y="26373"/>
                    <a:pt x="14489" y="26536"/>
                  </a:cubicBezTo>
                  <a:cubicBezTo>
                    <a:pt x="14326" y="26739"/>
                    <a:pt x="14245" y="26983"/>
                    <a:pt x="14163" y="27349"/>
                  </a:cubicBezTo>
                  <a:cubicBezTo>
                    <a:pt x="13878" y="28326"/>
                    <a:pt x="13594" y="29995"/>
                    <a:pt x="13105" y="31623"/>
                  </a:cubicBezTo>
                  <a:cubicBezTo>
                    <a:pt x="12820" y="32681"/>
                    <a:pt x="12047" y="33820"/>
                    <a:pt x="11030" y="34675"/>
                  </a:cubicBezTo>
                  <a:cubicBezTo>
                    <a:pt x="10012" y="35530"/>
                    <a:pt x="8751" y="36099"/>
                    <a:pt x="7408" y="36099"/>
                  </a:cubicBezTo>
                  <a:cubicBezTo>
                    <a:pt x="6024" y="36099"/>
                    <a:pt x="4762" y="35814"/>
                    <a:pt x="3826" y="35082"/>
                  </a:cubicBezTo>
                  <a:cubicBezTo>
                    <a:pt x="2931" y="34349"/>
                    <a:pt x="2320" y="33169"/>
                    <a:pt x="2239" y="31175"/>
                  </a:cubicBezTo>
                  <a:cubicBezTo>
                    <a:pt x="2198" y="29588"/>
                    <a:pt x="1791" y="26454"/>
                    <a:pt x="1425" y="22873"/>
                  </a:cubicBezTo>
                  <a:cubicBezTo>
                    <a:pt x="1018" y="19332"/>
                    <a:pt x="652" y="15344"/>
                    <a:pt x="652" y="12251"/>
                  </a:cubicBezTo>
                  <a:cubicBezTo>
                    <a:pt x="652" y="10297"/>
                    <a:pt x="815" y="8629"/>
                    <a:pt x="1181" y="7693"/>
                  </a:cubicBezTo>
                  <a:cubicBezTo>
                    <a:pt x="1914" y="5617"/>
                    <a:pt x="3623" y="3949"/>
                    <a:pt x="6065" y="2728"/>
                  </a:cubicBezTo>
                  <a:cubicBezTo>
                    <a:pt x="8506" y="1547"/>
                    <a:pt x="11722" y="815"/>
                    <a:pt x="15425" y="693"/>
                  </a:cubicBezTo>
                  <a:lnTo>
                    <a:pt x="16687" y="693"/>
                  </a:lnTo>
                  <a:cubicBezTo>
                    <a:pt x="16755" y="692"/>
                    <a:pt x="16824" y="692"/>
                    <a:pt x="16893" y="692"/>
                  </a:cubicBezTo>
                  <a:close/>
                  <a:moveTo>
                    <a:pt x="15425" y="1"/>
                  </a:moveTo>
                  <a:cubicBezTo>
                    <a:pt x="11640" y="164"/>
                    <a:pt x="8344" y="896"/>
                    <a:pt x="5780" y="2158"/>
                  </a:cubicBezTo>
                  <a:cubicBezTo>
                    <a:pt x="3216" y="3379"/>
                    <a:pt x="1344" y="5210"/>
                    <a:pt x="530" y="7449"/>
                  </a:cubicBezTo>
                  <a:cubicBezTo>
                    <a:pt x="123" y="8588"/>
                    <a:pt x="1" y="10257"/>
                    <a:pt x="1" y="12251"/>
                  </a:cubicBezTo>
                  <a:cubicBezTo>
                    <a:pt x="1" y="15425"/>
                    <a:pt x="367" y="19373"/>
                    <a:pt x="733" y="22954"/>
                  </a:cubicBezTo>
                  <a:cubicBezTo>
                    <a:pt x="1140" y="26536"/>
                    <a:pt x="1507" y="29710"/>
                    <a:pt x="1547" y="31216"/>
                  </a:cubicBezTo>
                  <a:cubicBezTo>
                    <a:pt x="1629" y="33291"/>
                    <a:pt x="2320" y="34756"/>
                    <a:pt x="3419" y="35611"/>
                  </a:cubicBezTo>
                  <a:cubicBezTo>
                    <a:pt x="4518" y="36506"/>
                    <a:pt x="5943" y="36791"/>
                    <a:pt x="7408" y="36791"/>
                  </a:cubicBezTo>
                  <a:cubicBezTo>
                    <a:pt x="8954" y="36791"/>
                    <a:pt x="10379" y="36140"/>
                    <a:pt x="11477" y="35204"/>
                  </a:cubicBezTo>
                  <a:cubicBezTo>
                    <a:pt x="12617" y="34227"/>
                    <a:pt x="13431" y="33006"/>
                    <a:pt x="13756" y="31826"/>
                  </a:cubicBezTo>
                  <a:cubicBezTo>
                    <a:pt x="14123" y="30687"/>
                    <a:pt x="14326" y="29547"/>
                    <a:pt x="14530" y="28652"/>
                  </a:cubicBezTo>
                  <a:cubicBezTo>
                    <a:pt x="14652" y="28204"/>
                    <a:pt x="14733" y="27838"/>
                    <a:pt x="14814" y="27512"/>
                  </a:cubicBezTo>
                  <a:cubicBezTo>
                    <a:pt x="14881" y="27279"/>
                    <a:pt x="14947" y="27074"/>
                    <a:pt x="14992" y="26984"/>
                  </a:cubicBezTo>
                  <a:lnTo>
                    <a:pt x="14992" y="26984"/>
                  </a:lnTo>
                  <a:cubicBezTo>
                    <a:pt x="15048" y="26991"/>
                    <a:pt x="15196" y="27031"/>
                    <a:pt x="15344" y="27105"/>
                  </a:cubicBezTo>
                  <a:cubicBezTo>
                    <a:pt x="15588" y="27268"/>
                    <a:pt x="15873" y="27472"/>
                    <a:pt x="16117" y="27675"/>
                  </a:cubicBezTo>
                  <a:cubicBezTo>
                    <a:pt x="16239" y="27756"/>
                    <a:pt x="16320" y="27879"/>
                    <a:pt x="16402" y="27919"/>
                  </a:cubicBezTo>
                  <a:cubicBezTo>
                    <a:pt x="16442" y="28001"/>
                    <a:pt x="16483" y="28041"/>
                    <a:pt x="16483" y="28041"/>
                  </a:cubicBezTo>
                  <a:lnTo>
                    <a:pt x="16646" y="28123"/>
                  </a:lnTo>
                  <a:cubicBezTo>
                    <a:pt x="16646" y="28123"/>
                    <a:pt x="18070" y="28530"/>
                    <a:pt x="19169" y="28530"/>
                  </a:cubicBezTo>
                  <a:cubicBezTo>
                    <a:pt x="19454" y="28530"/>
                    <a:pt x="19739" y="28530"/>
                    <a:pt x="19983" y="28448"/>
                  </a:cubicBezTo>
                  <a:cubicBezTo>
                    <a:pt x="20227" y="28367"/>
                    <a:pt x="20471" y="28204"/>
                    <a:pt x="20593" y="27919"/>
                  </a:cubicBezTo>
                  <a:cubicBezTo>
                    <a:pt x="20675" y="27756"/>
                    <a:pt x="20716" y="27553"/>
                    <a:pt x="20716" y="27390"/>
                  </a:cubicBezTo>
                  <a:cubicBezTo>
                    <a:pt x="20716" y="27187"/>
                    <a:pt x="20634" y="26983"/>
                    <a:pt x="20593" y="26861"/>
                  </a:cubicBezTo>
                  <a:cubicBezTo>
                    <a:pt x="20553" y="26739"/>
                    <a:pt x="20512" y="26658"/>
                    <a:pt x="20512" y="26658"/>
                  </a:cubicBezTo>
                  <a:lnTo>
                    <a:pt x="20553" y="26658"/>
                  </a:lnTo>
                  <a:cubicBezTo>
                    <a:pt x="20593" y="26617"/>
                    <a:pt x="20716" y="26495"/>
                    <a:pt x="21041" y="26413"/>
                  </a:cubicBezTo>
                  <a:cubicBezTo>
                    <a:pt x="21814" y="26129"/>
                    <a:pt x="23035" y="25437"/>
                    <a:pt x="24134" y="24582"/>
                  </a:cubicBezTo>
                  <a:cubicBezTo>
                    <a:pt x="24663" y="24134"/>
                    <a:pt x="25152" y="23646"/>
                    <a:pt x="25518" y="23117"/>
                  </a:cubicBezTo>
                  <a:cubicBezTo>
                    <a:pt x="25884" y="22547"/>
                    <a:pt x="26128" y="21977"/>
                    <a:pt x="26128" y="21367"/>
                  </a:cubicBezTo>
                  <a:cubicBezTo>
                    <a:pt x="26128" y="20838"/>
                    <a:pt x="25925" y="20350"/>
                    <a:pt x="25681" y="19820"/>
                  </a:cubicBezTo>
                  <a:cubicBezTo>
                    <a:pt x="25314" y="19047"/>
                    <a:pt x="24785" y="18233"/>
                    <a:pt x="24338" y="17501"/>
                  </a:cubicBezTo>
                  <a:cubicBezTo>
                    <a:pt x="24134" y="17134"/>
                    <a:pt x="23931" y="16809"/>
                    <a:pt x="23809" y="16524"/>
                  </a:cubicBezTo>
                  <a:cubicBezTo>
                    <a:pt x="23686" y="16239"/>
                    <a:pt x="23605" y="15995"/>
                    <a:pt x="23605" y="15832"/>
                  </a:cubicBezTo>
                  <a:cubicBezTo>
                    <a:pt x="23605" y="15751"/>
                    <a:pt x="23646" y="15669"/>
                    <a:pt x="23646" y="15629"/>
                  </a:cubicBezTo>
                  <a:cubicBezTo>
                    <a:pt x="23686" y="15629"/>
                    <a:pt x="23768" y="15547"/>
                    <a:pt x="23890" y="15507"/>
                  </a:cubicBezTo>
                  <a:cubicBezTo>
                    <a:pt x="24338" y="15384"/>
                    <a:pt x="25070" y="15303"/>
                    <a:pt x="25925" y="15262"/>
                  </a:cubicBezTo>
                  <a:cubicBezTo>
                    <a:pt x="26739" y="15222"/>
                    <a:pt x="27675" y="15181"/>
                    <a:pt x="28570" y="15181"/>
                  </a:cubicBezTo>
                  <a:cubicBezTo>
                    <a:pt x="29289" y="15181"/>
                    <a:pt x="29979" y="15210"/>
                    <a:pt x="30544" y="15219"/>
                  </a:cubicBezTo>
                  <a:lnTo>
                    <a:pt x="30544" y="15219"/>
                  </a:lnTo>
                  <a:cubicBezTo>
                    <a:pt x="30457" y="15272"/>
                    <a:pt x="30368" y="15327"/>
                    <a:pt x="30279" y="15384"/>
                  </a:cubicBezTo>
                  <a:cubicBezTo>
                    <a:pt x="29954" y="15629"/>
                    <a:pt x="29588" y="15873"/>
                    <a:pt x="29303" y="16158"/>
                  </a:cubicBezTo>
                  <a:cubicBezTo>
                    <a:pt x="29181" y="16321"/>
                    <a:pt x="29058" y="16443"/>
                    <a:pt x="28936" y="16605"/>
                  </a:cubicBezTo>
                  <a:cubicBezTo>
                    <a:pt x="28855" y="16768"/>
                    <a:pt x="28814" y="16972"/>
                    <a:pt x="28814" y="17175"/>
                  </a:cubicBezTo>
                  <a:cubicBezTo>
                    <a:pt x="28774" y="17379"/>
                    <a:pt x="28855" y="17582"/>
                    <a:pt x="29018" y="17745"/>
                  </a:cubicBezTo>
                  <a:cubicBezTo>
                    <a:pt x="29140" y="17908"/>
                    <a:pt x="29343" y="18030"/>
                    <a:pt x="29588" y="18111"/>
                  </a:cubicBezTo>
                  <a:cubicBezTo>
                    <a:pt x="30117" y="18355"/>
                    <a:pt x="30768" y="18477"/>
                    <a:pt x="31500" y="18477"/>
                  </a:cubicBezTo>
                  <a:cubicBezTo>
                    <a:pt x="32803" y="18477"/>
                    <a:pt x="34308" y="18152"/>
                    <a:pt x="35692" y="17541"/>
                  </a:cubicBezTo>
                  <a:cubicBezTo>
                    <a:pt x="37076" y="16931"/>
                    <a:pt x="38378" y="16036"/>
                    <a:pt x="39192" y="14855"/>
                  </a:cubicBezTo>
                  <a:cubicBezTo>
                    <a:pt x="39680" y="14123"/>
                    <a:pt x="39884" y="13309"/>
                    <a:pt x="39884" y="12454"/>
                  </a:cubicBezTo>
                  <a:cubicBezTo>
                    <a:pt x="39884" y="11030"/>
                    <a:pt x="39273" y="9524"/>
                    <a:pt x="38337" y="8100"/>
                  </a:cubicBezTo>
                  <a:cubicBezTo>
                    <a:pt x="37361" y="6675"/>
                    <a:pt x="36018" y="5373"/>
                    <a:pt x="34512" y="4396"/>
                  </a:cubicBezTo>
                  <a:cubicBezTo>
                    <a:pt x="30808" y="1995"/>
                    <a:pt x="23809" y="1"/>
                    <a:pt x="1668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33"/>
            <p:cNvSpPr/>
            <p:nvPr/>
          </p:nvSpPr>
          <p:spPr>
            <a:xfrm>
              <a:off x="2586000" y="2406000"/>
              <a:ext cx="59050" cy="52500"/>
            </a:xfrm>
            <a:custGeom>
              <a:rect b="b" l="l" r="r" t="t"/>
              <a:pathLst>
                <a:path extrusionOk="0" h="2100" w="2362">
                  <a:moveTo>
                    <a:pt x="1970" y="1"/>
                  </a:moveTo>
                  <a:cubicBezTo>
                    <a:pt x="1883" y="1"/>
                    <a:pt x="1792" y="31"/>
                    <a:pt x="1710" y="92"/>
                  </a:cubicBezTo>
                  <a:cubicBezTo>
                    <a:pt x="1303" y="581"/>
                    <a:pt x="815" y="1028"/>
                    <a:pt x="164" y="1476"/>
                  </a:cubicBezTo>
                  <a:cubicBezTo>
                    <a:pt x="42" y="1598"/>
                    <a:pt x="1" y="1801"/>
                    <a:pt x="82" y="1964"/>
                  </a:cubicBezTo>
                  <a:cubicBezTo>
                    <a:pt x="154" y="2060"/>
                    <a:pt x="253" y="2099"/>
                    <a:pt x="356" y="2099"/>
                  </a:cubicBezTo>
                  <a:cubicBezTo>
                    <a:pt x="429" y="2099"/>
                    <a:pt x="503" y="2079"/>
                    <a:pt x="571" y="2046"/>
                  </a:cubicBezTo>
                  <a:cubicBezTo>
                    <a:pt x="1222" y="1557"/>
                    <a:pt x="1792" y="1069"/>
                    <a:pt x="2239" y="581"/>
                  </a:cubicBezTo>
                  <a:cubicBezTo>
                    <a:pt x="2361" y="418"/>
                    <a:pt x="2361" y="214"/>
                    <a:pt x="2199" y="92"/>
                  </a:cubicBezTo>
                  <a:cubicBezTo>
                    <a:pt x="2138" y="31"/>
                    <a:pt x="2056" y="1"/>
                    <a:pt x="19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5" name="Google Shape;1845;p33"/>
            <p:cNvSpPr/>
            <p:nvPr/>
          </p:nvSpPr>
          <p:spPr>
            <a:xfrm>
              <a:off x="2671475" y="1981950"/>
              <a:ext cx="727475" cy="348225"/>
            </a:xfrm>
            <a:custGeom>
              <a:rect b="b" l="l" r="r" t="t"/>
              <a:pathLst>
                <a:path extrusionOk="0" h="13929" w="29099">
                  <a:moveTo>
                    <a:pt x="28714" y="0"/>
                  </a:moveTo>
                  <a:cubicBezTo>
                    <a:pt x="28604" y="0"/>
                    <a:pt x="28500" y="45"/>
                    <a:pt x="28448" y="124"/>
                  </a:cubicBezTo>
                  <a:cubicBezTo>
                    <a:pt x="28407" y="124"/>
                    <a:pt x="27593" y="1345"/>
                    <a:pt x="24256" y="2200"/>
                  </a:cubicBezTo>
                  <a:cubicBezTo>
                    <a:pt x="23890" y="2281"/>
                    <a:pt x="23483" y="2322"/>
                    <a:pt x="23035" y="2322"/>
                  </a:cubicBezTo>
                  <a:cubicBezTo>
                    <a:pt x="20756" y="2322"/>
                    <a:pt x="17337" y="1386"/>
                    <a:pt x="13349" y="1345"/>
                  </a:cubicBezTo>
                  <a:cubicBezTo>
                    <a:pt x="10785" y="1345"/>
                    <a:pt x="8018" y="1752"/>
                    <a:pt x="5128" y="3095"/>
                  </a:cubicBezTo>
                  <a:cubicBezTo>
                    <a:pt x="3745" y="3746"/>
                    <a:pt x="2727" y="4479"/>
                    <a:pt x="2035" y="5293"/>
                  </a:cubicBezTo>
                  <a:cubicBezTo>
                    <a:pt x="977" y="6554"/>
                    <a:pt x="652" y="7938"/>
                    <a:pt x="489" y="9322"/>
                  </a:cubicBezTo>
                  <a:cubicBezTo>
                    <a:pt x="326" y="10705"/>
                    <a:pt x="326" y="12130"/>
                    <a:pt x="41" y="13514"/>
                  </a:cubicBezTo>
                  <a:cubicBezTo>
                    <a:pt x="0" y="13676"/>
                    <a:pt x="123" y="13880"/>
                    <a:pt x="326" y="13920"/>
                  </a:cubicBezTo>
                  <a:cubicBezTo>
                    <a:pt x="347" y="13926"/>
                    <a:pt x="369" y="13928"/>
                    <a:pt x="391" y="13928"/>
                  </a:cubicBezTo>
                  <a:cubicBezTo>
                    <a:pt x="539" y="13928"/>
                    <a:pt x="698" y="13813"/>
                    <a:pt x="733" y="13636"/>
                  </a:cubicBezTo>
                  <a:cubicBezTo>
                    <a:pt x="1099" y="11682"/>
                    <a:pt x="937" y="9769"/>
                    <a:pt x="1384" y="8101"/>
                  </a:cubicBezTo>
                  <a:cubicBezTo>
                    <a:pt x="1588" y="7246"/>
                    <a:pt x="1954" y="6473"/>
                    <a:pt x="2564" y="5740"/>
                  </a:cubicBezTo>
                  <a:cubicBezTo>
                    <a:pt x="3175" y="5008"/>
                    <a:pt x="4070" y="4316"/>
                    <a:pt x="5413" y="3705"/>
                  </a:cubicBezTo>
                  <a:cubicBezTo>
                    <a:pt x="8181" y="2444"/>
                    <a:pt x="10867" y="2037"/>
                    <a:pt x="13349" y="2037"/>
                  </a:cubicBezTo>
                  <a:cubicBezTo>
                    <a:pt x="17215" y="2037"/>
                    <a:pt x="20593" y="2973"/>
                    <a:pt x="23035" y="3014"/>
                  </a:cubicBezTo>
                  <a:cubicBezTo>
                    <a:pt x="23523" y="3014"/>
                    <a:pt x="23971" y="2973"/>
                    <a:pt x="24419" y="2851"/>
                  </a:cubicBezTo>
                  <a:cubicBezTo>
                    <a:pt x="28000" y="1956"/>
                    <a:pt x="28936" y="572"/>
                    <a:pt x="28977" y="531"/>
                  </a:cubicBezTo>
                  <a:cubicBezTo>
                    <a:pt x="29099" y="368"/>
                    <a:pt x="29058" y="165"/>
                    <a:pt x="28895" y="43"/>
                  </a:cubicBezTo>
                  <a:cubicBezTo>
                    <a:pt x="28838" y="14"/>
                    <a:pt x="28775" y="0"/>
                    <a:pt x="28714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6" name="Google Shape;1846;p33"/>
            <p:cNvSpPr/>
            <p:nvPr/>
          </p:nvSpPr>
          <p:spPr>
            <a:xfrm>
              <a:off x="2657225" y="2145625"/>
              <a:ext cx="358175" cy="400300"/>
            </a:xfrm>
            <a:custGeom>
              <a:rect b="b" l="l" r="r" t="t"/>
              <a:pathLst>
                <a:path extrusionOk="0" h="16012" w="14327">
                  <a:moveTo>
                    <a:pt x="13971" y="1"/>
                  </a:moveTo>
                  <a:cubicBezTo>
                    <a:pt x="13953" y="1"/>
                    <a:pt x="13936" y="3"/>
                    <a:pt x="13919" y="7"/>
                  </a:cubicBezTo>
                  <a:cubicBezTo>
                    <a:pt x="13838" y="7"/>
                    <a:pt x="10867" y="496"/>
                    <a:pt x="8628" y="4321"/>
                  </a:cubicBezTo>
                  <a:cubicBezTo>
                    <a:pt x="7489" y="6275"/>
                    <a:pt x="7001" y="8635"/>
                    <a:pt x="5983" y="10670"/>
                  </a:cubicBezTo>
                  <a:cubicBezTo>
                    <a:pt x="5495" y="11728"/>
                    <a:pt x="4844" y="12664"/>
                    <a:pt x="3948" y="13478"/>
                  </a:cubicBezTo>
                  <a:cubicBezTo>
                    <a:pt x="3053" y="14251"/>
                    <a:pt x="1873" y="14943"/>
                    <a:pt x="286" y="15350"/>
                  </a:cubicBezTo>
                  <a:cubicBezTo>
                    <a:pt x="123" y="15391"/>
                    <a:pt x="1" y="15594"/>
                    <a:pt x="41" y="15757"/>
                  </a:cubicBezTo>
                  <a:cubicBezTo>
                    <a:pt x="75" y="15927"/>
                    <a:pt x="222" y="16011"/>
                    <a:pt x="365" y="16011"/>
                  </a:cubicBezTo>
                  <a:cubicBezTo>
                    <a:pt x="393" y="16011"/>
                    <a:pt x="421" y="16008"/>
                    <a:pt x="448" y="16001"/>
                  </a:cubicBezTo>
                  <a:cubicBezTo>
                    <a:pt x="2158" y="15554"/>
                    <a:pt x="3419" y="14862"/>
                    <a:pt x="4396" y="13966"/>
                  </a:cubicBezTo>
                  <a:cubicBezTo>
                    <a:pt x="5861" y="12664"/>
                    <a:pt x="6675" y="10996"/>
                    <a:pt x="7285" y="9327"/>
                  </a:cubicBezTo>
                  <a:cubicBezTo>
                    <a:pt x="7937" y="7699"/>
                    <a:pt x="8425" y="6030"/>
                    <a:pt x="9198" y="4687"/>
                  </a:cubicBezTo>
                  <a:cubicBezTo>
                    <a:pt x="10256" y="2856"/>
                    <a:pt x="11477" y="1879"/>
                    <a:pt x="12413" y="1310"/>
                  </a:cubicBezTo>
                  <a:cubicBezTo>
                    <a:pt x="12902" y="1065"/>
                    <a:pt x="13309" y="903"/>
                    <a:pt x="13594" y="781"/>
                  </a:cubicBezTo>
                  <a:cubicBezTo>
                    <a:pt x="13716" y="740"/>
                    <a:pt x="13838" y="740"/>
                    <a:pt x="13919" y="699"/>
                  </a:cubicBezTo>
                  <a:lnTo>
                    <a:pt x="14001" y="699"/>
                  </a:lnTo>
                  <a:cubicBezTo>
                    <a:pt x="14204" y="658"/>
                    <a:pt x="14326" y="496"/>
                    <a:pt x="14285" y="292"/>
                  </a:cubicBezTo>
                  <a:cubicBezTo>
                    <a:pt x="14249" y="147"/>
                    <a:pt x="14115" y="1"/>
                    <a:pt x="1397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33"/>
            <p:cNvSpPr/>
            <p:nvPr/>
          </p:nvSpPr>
          <p:spPr>
            <a:xfrm>
              <a:off x="2814925" y="2364375"/>
              <a:ext cx="487375" cy="66325"/>
            </a:xfrm>
            <a:custGeom>
              <a:rect b="b" l="l" r="r" t="t"/>
              <a:pathLst>
                <a:path extrusionOk="0" h="2653" w="19495">
                  <a:moveTo>
                    <a:pt x="345" y="1"/>
                  </a:moveTo>
                  <a:cubicBezTo>
                    <a:pt x="172" y="1"/>
                    <a:pt x="41" y="146"/>
                    <a:pt x="41" y="292"/>
                  </a:cubicBezTo>
                  <a:cubicBezTo>
                    <a:pt x="1" y="496"/>
                    <a:pt x="164" y="658"/>
                    <a:pt x="326" y="658"/>
                  </a:cubicBezTo>
                  <a:lnTo>
                    <a:pt x="19088" y="2653"/>
                  </a:lnTo>
                  <a:cubicBezTo>
                    <a:pt x="19291" y="2653"/>
                    <a:pt x="19454" y="2530"/>
                    <a:pt x="19454" y="2327"/>
                  </a:cubicBezTo>
                  <a:cubicBezTo>
                    <a:pt x="19495" y="2164"/>
                    <a:pt x="19373" y="2001"/>
                    <a:pt x="19169" y="1961"/>
                  </a:cubicBezTo>
                  <a:lnTo>
                    <a:pt x="408" y="7"/>
                  </a:lnTo>
                  <a:cubicBezTo>
                    <a:pt x="386" y="3"/>
                    <a:pt x="365" y="1"/>
                    <a:pt x="3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33"/>
            <p:cNvSpPr/>
            <p:nvPr/>
          </p:nvSpPr>
          <p:spPr>
            <a:xfrm>
              <a:off x="2735575" y="2281825"/>
              <a:ext cx="160775" cy="314125"/>
            </a:xfrm>
            <a:custGeom>
              <a:rect b="b" l="l" r="r" t="t"/>
              <a:pathLst>
                <a:path extrusionOk="0" h="12565" w="6431">
                  <a:moveTo>
                    <a:pt x="3253" y="0"/>
                  </a:moveTo>
                  <a:cubicBezTo>
                    <a:pt x="2204" y="0"/>
                    <a:pt x="1341" y="1697"/>
                    <a:pt x="774" y="4815"/>
                  </a:cubicBezTo>
                  <a:cubicBezTo>
                    <a:pt x="0" y="9292"/>
                    <a:pt x="0" y="11652"/>
                    <a:pt x="1710" y="12303"/>
                  </a:cubicBezTo>
                  <a:cubicBezTo>
                    <a:pt x="2216" y="12496"/>
                    <a:pt x="2723" y="12564"/>
                    <a:pt x="3185" y="12564"/>
                  </a:cubicBezTo>
                  <a:cubicBezTo>
                    <a:pt x="4282" y="12564"/>
                    <a:pt x="5128" y="12181"/>
                    <a:pt x="5128" y="12181"/>
                  </a:cubicBezTo>
                  <a:lnTo>
                    <a:pt x="6186" y="7827"/>
                  </a:lnTo>
                  <a:cubicBezTo>
                    <a:pt x="6186" y="7827"/>
                    <a:pt x="6431" y="3228"/>
                    <a:pt x="4721" y="989"/>
                  </a:cubicBezTo>
                  <a:cubicBezTo>
                    <a:pt x="4203" y="322"/>
                    <a:pt x="3710" y="0"/>
                    <a:pt x="325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33"/>
            <p:cNvSpPr/>
            <p:nvPr/>
          </p:nvSpPr>
          <p:spPr>
            <a:xfrm>
              <a:off x="2734550" y="2272975"/>
              <a:ext cx="163825" cy="331700"/>
            </a:xfrm>
            <a:custGeom>
              <a:rect b="b" l="l" r="r" t="t"/>
              <a:pathLst>
                <a:path extrusionOk="0" h="13268" w="6553">
                  <a:moveTo>
                    <a:pt x="3297" y="0"/>
                  </a:moveTo>
                  <a:cubicBezTo>
                    <a:pt x="2931" y="0"/>
                    <a:pt x="2605" y="163"/>
                    <a:pt x="2320" y="407"/>
                  </a:cubicBezTo>
                  <a:cubicBezTo>
                    <a:pt x="1913" y="774"/>
                    <a:pt x="1547" y="1384"/>
                    <a:pt x="1262" y="2157"/>
                  </a:cubicBezTo>
                  <a:cubicBezTo>
                    <a:pt x="937" y="2931"/>
                    <a:pt x="693" y="3948"/>
                    <a:pt x="489" y="5128"/>
                  </a:cubicBezTo>
                  <a:cubicBezTo>
                    <a:pt x="163" y="6919"/>
                    <a:pt x="1" y="8384"/>
                    <a:pt x="1" y="9564"/>
                  </a:cubicBezTo>
                  <a:cubicBezTo>
                    <a:pt x="1" y="10460"/>
                    <a:pt x="82" y="11151"/>
                    <a:pt x="326" y="11721"/>
                  </a:cubicBezTo>
                  <a:cubicBezTo>
                    <a:pt x="611" y="12332"/>
                    <a:pt x="1059" y="12739"/>
                    <a:pt x="1629" y="12983"/>
                  </a:cubicBezTo>
                  <a:cubicBezTo>
                    <a:pt x="2158" y="13186"/>
                    <a:pt x="2727" y="13268"/>
                    <a:pt x="3216" y="13268"/>
                  </a:cubicBezTo>
                  <a:cubicBezTo>
                    <a:pt x="4396" y="13268"/>
                    <a:pt x="5291" y="12820"/>
                    <a:pt x="5291" y="12820"/>
                  </a:cubicBezTo>
                  <a:cubicBezTo>
                    <a:pt x="5454" y="12739"/>
                    <a:pt x="5535" y="12535"/>
                    <a:pt x="5454" y="12372"/>
                  </a:cubicBezTo>
                  <a:cubicBezTo>
                    <a:pt x="5395" y="12253"/>
                    <a:pt x="5270" y="12178"/>
                    <a:pt x="5143" y="12178"/>
                  </a:cubicBezTo>
                  <a:cubicBezTo>
                    <a:pt x="5097" y="12178"/>
                    <a:pt x="5050" y="12188"/>
                    <a:pt x="5006" y="12210"/>
                  </a:cubicBezTo>
                  <a:cubicBezTo>
                    <a:pt x="4925" y="12250"/>
                    <a:pt x="4152" y="12576"/>
                    <a:pt x="3216" y="12576"/>
                  </a:cubicBezTo>
                  <a:cubicBezTo>
                    <a:pt x="2768" y="12576"/>
                    <a:pt x="2320" y="12494"/>
                    <a:pt x="1873" y="12332"/>
                  </a:cubicBezTo>
                  <a:cubicBezTo>
                    <a:pt x="1425" y="12169"/>
                    <a:pt x="1181" y="11884"/>
                    <a:pt x="977" y="11477"/>
                  </a:cubicBezTo>
                  <a:cubicBezTo>
                    <a:pt x="774" y="11029"/>
                    <a:pt x="652" y="10378"/>
                    <a:pt x="652" y="9564"/>
                  </a:cubicBezTo>
                  <a:cubicBezTo>
                    <a:pt x="652" y="8465"/>
                    <a:pt x="855" y="7041"/>
                    <a:pt x="1181" y="5210"/>
                  </a:cubicBezTo>
                  <a:cubicBezTo>
                    <a:pt x="1425" y="3704"/>
                    <a:pt x="1791" y="2524"/>
                    <a:pt x="2158" y="1750"/>
                  </a:cubicBezTo>
                  <a:cubicBezTo>
                    <a:pt x="2361" y="1384"/>
                    <a:pt x="2565" y="1099"/>
                    <a:pt x="2768" y="936"/>
                  </a:cubicBezTo>
                  <a:cubicBezTo>
                    <a:pt x="2972" y="774"/>
                    <a:pt x="3134" y="692"/>
                    <a:pt x="3297" y="692"/>
                  </a:cubicBezTo>
                  <a:cubicBezTo>
                    <a:pt x="3419" y="692"/>
                    <a:pt x="3623" y="733"/>
                    <a:pt x="3826" y="896"/>
                  </a:cubicBezTo>
                  <a:cubicBezTo>
                    <a:pt x="4030" y="1018"/>
                    <a:pt x="4233" y="1262"/>
                    <a:pt x="4477" y="1588"/>
                  </a:cubicBezTo>
                  <a:cubicBezTo>
                    <a:pt x="5088" y="2361"/>
                    <a:pt x="5454" y="3500"/>
                    <a:pt x="5658" y="4640"/>
                  </a:cubicBezTo>
                  <a:cubicBezTo>
                    <a:pt x="5861" y="5739"/>
                    <a:pt x="5902" y="6838"/>
                    <a:pt x="5902" y="7529"/>
                  </a:cubicBezTo>
                  <a:cubicBezTo>
                    <a:pt x="5902" y="7733"/>
                    <a:pt x="5861" y="7896"/>
                    <a:pt x="5861" y="7977"/>
                  </a:cubicBezTo>
                  <a:cubicBezTo>
                    <a:pt x="5861" y="8099"/>
                    <a:pt x="5861" y="8181"/>
                    <a:pt x="5861" y="8181"/>
                  </a:cubicBezTo>
                  <a:cubicBezTo>
                    <a:pt x="5861" y="8343"/>
                    <a:pt x="5983" y="8506"/>
                    <a:pt x="6187" y="8506"/>
                  </a:cubicBezTo>
                  <a:cubicBezTo>
                    <a:pt x="6208" y="8510"/>
                    <a:pt x="6229" y="8512"/>
                    <a:pt x="6250" y="8512"/>
                  </a:cubicBezTo>
                  <a:cubicBezTo>
                    <a:pt x="6423" y="8512"/>
                    <a:pt x="6553" y="8367"/>
                    <a:pt x="6553" y="8221"/>
                  </a:cubicBezTo>
                  <a:cubicBezTo>
                    <a:pt x="6553" y="8221"/>
                    <a:pt x="6553" y="7936"/>
                    <a:pt x="6553" y="7529"/>
                  </a:cubicBezTo>
                  <a:cubicBezTo>
                    <a:pt x="6553" y="6838"/>
                    <a:pt x="6512" y="5698"/>
                    <a:pt x="6309" y="4518"/>
                  </a:cubicBezTo>
                  <a:cubicBezTo>
                    <a:pt x="6105" y="3338"/>
                    <a:pt x="5739" y="2076"/>
                    <a:pt x="5047" y="1140"/>
                  </a:cubicBezTo>
                  <a:cubicBezTo>
                    <a:pt x="4762" y="814"/>
                    <a:pt x="4477" y="530"/>
                    <a:pt x="4192" y="326"/>
                  </a:cubicBezTo>
                  <a:cubicBezTo>
                    <a:pt x="3908" y="123"/>
                    <a:pt x="3623" y="0"/>
                    <a:pt x="32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0" name="Google Shape;1850;p33"/>
            <p:cNvSpPr/>
            <p:nvPr/>
          </p:nvSpPr>
          <p:spPr>
            <a:xfrm>
              <a:off x="1585875" y="4992575"/>
              <a:ext cx="2500875" cy="466000"/>
            </a:xfrm>
            <a:custGeom>
              <a:rect b="b" l="l" r="r" t="t"/>
              <a:pathLst>
                <a:path extrusionOk="0" h="18640" w="100035">
                  <a:moveTo>
                    <a:pt x="46314" y="0"/>
                  </a:moveTo>
                  <a:cubicBezTo>
                    <a:pt x="45378" y="0"/>
                    <a:pt x="41064" y="1425"/>
                    <a:pt x="31460" y="3541"/>
                  </a:cubicBezTo>
                  <a:cubicBezTo>
                    <a:pt x="29832" y="3892"/>
                    <a:pt x="27988" y="4039"/>
                    <a:pt x="26046" y="4039"/>
                  </a:cubicBezTo>
                  <a:cubicBezTo>
                    <a:pt x="16528" y="4039"/>
                    <a:pt x="4681" y="529"/>
                    <a:pt x="4681" y="529"/>
                  </a:cubicBezTo>
                  <a:cubicBezTo>
                    <a:pt x="4681" y="529"/>
                    <a:pt x="1" y="3988"/>
                    <a:pt x="1" y="10459"/>
                  </a:cubicBezTo>
                  <a:cubicBezTo>
                    <a:pt x="1" y="14529"/>
                    <a:pt x="367" y="17948"/>
                    <a:pt x="855" y="18639"/>
                  </a:cubicBezTo>
                  <a:lnTo>
                    <a:pt x="100034" y="18639"/>
                  </a:lnTo>
                  <a:cubicBezTo>
                    <a:pt x="98447" y="17093"/>
                    <a:pt x="94255" y="13390"/>
                    <a:pt x="89046" y="12169"/>
                  </a:cubicBezTo>
                  <a:cubicBezTo>
                    <a:pt x="82290" y="10541"/>
                    <a:pt x="52866" y="7204"/>
                    <a:pt x="52866" y="7204"/>
                  </a:cubicBezTo>
                  <a:lnTo>
                    <a:pt x="51442" y="1302"/>
                  </a:lnTo>
                  <a:cubicBezTo>
                    <a:pt x="51442" y="1302"/>
                    <a:pt x="47291" y="0"/>
                    <a:pt x="4631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1" name="Google Shape;1851;p33"/>
            <p:cNvSpPr/>
            <p:nvPr/>
          </p:nvSpPr>
          <p:spPr>
            <a:xfrm>
              <a:off x="1577750" y="4984425"/>
              <a:ext cx="2518150" cy="483300"/>
            </a:xfrm>
            <a:custGeom>
              <a:rect b="b" l="l" r="r" t="t"/>
              <a:pathLst>
                <a:path extrusionOk="0" h="19332" w="100726">
                  <a:moveTo>
                    <a:pt x="46639" y="652"/>
                  </a:moveTo>
                  <a:cubicBezTo>
                    <a:pt x="46842" y="652"/>
                    <a:pt x="47249" y="733"/>
                    <a:pt x="47778" y="855"/>
                  </a:cubicBezTo>
                  <a:cubicBezTo>
                    <a:pt x="48552" y="1018"/>
                    <a:pt x="49528" y="1303"/>
                    <a:pt x="50302" y="1547"/>
                  </a:cubicBezTo>
                  <a:cubicBezTo>
                    <a:pt x="50809" y="1681"/>
                    <a:pt x="51246" y="1797"/>
                    <a:pt x="51487" y="1861"/>
                  </a:cubicBezTo>
                  <a:lnTo>
                    <a:pt x="51487" y="1861"/>
                  </a:lnTo>
                  <a:lnTo>
                    <a:pt x="52866" y="7611"/>
                  </a:lnTo>
                  <a:cubicBezTo>
                    <a:pt x="52906" y="7733"/>
                    <a:pt x="53028" y="7855"/>
                    <a:pt x="53151" y="7855"/>
                  </a:cubicBezTo>
                  <a:cubicBezTo>
                    <a:pt x="53151" y="7855"/>
                    <a:pt x="53639" y="7896"/>
                    <a:pt x="54453" y="8018"/>
                  </a:cubicBezTo>
                  <a:cubicBezTo>
                    <a:pt x="57302" y="8343"/>
                    <a:pt x="64546" y="9198"/>
                    <a:pt x="71830" y="10134"/>
                  </a:cubicBezTo>
                  <a:cubicBezTo>
                    <a:pt x="79075" y="11070"/>
                    <a:pt x="86359" y="12128"/>
                    <a:pt x="89290" y="12820"/>
                  </a:cubicBezTo>
                  <a:cubicBezTo>
                    <a:pt x="93862" y="13909"/>
                    <a:pt x="97658" y="16907"/>
                    <a:pt x="99523" y="18640"/>
                  </a:cubicBezTo>
                  <a:lnTo>
                    <a:pt x="1383" y="18640"/>
                  </a:lnTo>
                  <a:cubicBezTo>
                    <a:pt x="1314" y="18474"/>
                    <a:pt x="1237" y="18221"/>
                    <a:pt x="1180" y="17907"/>
                  </a:cubicBezTo>
                  <a:cubicBezTo>
                    <a:pt x="895" y="16483"/>
                    <a:pt x="651" y="13838"/>
                    <a:pt x="651" y="10785"/>
                  </a:cubicBezTo>
                  <a:cubicBezTo>
                    <a:pt x="651" y="7652"/>
                    <a:pt x="1791" y="5210"/>
                    <a:pt x="2930" y="3582"/>
                  </a:cubicBezTo>
                  <a:cubicBezTo>
                    <a:pt x="3500" y="2768"/>
                    <a:pt x="4070" y="2158"/>
                    <a:pt x="4517" y="1710"/>
                  </a:cubicBezTo>
                  <a:cubicBezTo>
                    <a:pt x="4721" y="1506"/>
                    <a:pt x="4884" y="1344"/>
                    <a:pt x="5006" y="1262"/>
                  </a:cubicBezTo>
                  <a:lnTo>
                    <a:pt x="5052" y="1227"/>
                  </a:lnTo>
                  <a:lnTo>
                    <a:pt x="5052" y="1227"/>
                  </a:lnTo>
                  <a:cubicBezTo>
                    <a:pt x="6529" y="1642"/>
                    <a:pt x="17422" y="4681"/>
                    <a:pt x="26372" y="4681"/>
                  </a:cubicBezTo>
                  <a:cubicBezTo>
                    <a:pt x="28325" y="4681"/>
                    <a:pt x="30197" y="4518"/>
                    <a:pt x="31866" y="4192"/>
                  </a:cubicBezTo>
                  <a:cubicBezTo>
                    <a:pt x="36668" y="3134"/>
                    <a:pt x="40127" y="2239"/>
                    <a:pt x="42529" y="1628"/>
                  </a:cubicBezTo>
                  <a:cubicBezTo>
                    <a:pt x="43749" y="1344"/>
                    <a:pt x="44686" y="1099"/>
                    <a:pt x="45337" y="896"/>
                  </a:cubicBezTo>
                  <a:cubicBezTo>
                    <a:pt x="46029" y="733"/>
                    <a:pt x="46476" y="652"/>
                    <a:pt x="46639" y="652"/>
                  </a:cubicBezTo>
                  <a:close/>
                  <a:moveTo>
                    <a:pt x="46639" y="1"/>
                  </a:moveTo>
                  <a:cubicBezTo>
                    <a:pt x="46354" y="1"/>
                    <a:pt x="45906" y="82"/>
                    <a:pt x="45174" y="245"/>
                  </a:cubicBezTo>
                  <a:cubicBezTo>
                    <a:pt x="43098" y="774"/>
                    <a:pt x="38907" y="1954"/>
                    <a:pt x="31703" y="3501"/>
                  </a:cubicBezTo>
                  <a:cubicBezTo>
                    <a:pt x="30116" y="3867"/>
                    <a:pt x="28285" y="3989"/>
                    <a:pt x="26372" y="3989"/>
                  </a:cubicBezTo>
                  <a:cubicBezTo>
                    <a:pt x="21651" y="3989"/>
                    <a:pt x="16320" y="3134"/>
                    <a:pt x="12169" y="2280"/>
                  </a:cubicBezTo>
                  <a:cubicBezTo>
                    <a:pt x="10093" y="1832"/>
                    <a:pt x="8343" y="1384"/>
                    <a:pt x="7081" y="1059"/>
                  </a:cubicBezTo>
                  <a:cubicBezTo>
                    <a:pt x="6471" y="896"/>
                    <a:pt x="5942" y="774"/>
                    <a:pt x="5616" y="652"/>
                  </a:cubicBezTo>
                  <a:cubicBezTo>
                    <a:pt x="5291" y="570"/>
                    <a:pt x="5087" y="530"/>
                    <a:pt x="5087" y="530"/>
                  </a:cubicBezTo>
                  <a:cubicBezTo>
                    <a:pt x="5054" y="513"/>
                    <a:pt x="5013" y="503"/>
                    <a:pt x="4971" y="503"/>
                  </a:cubicBezTo>
                  <a:cubicBezTo>
                    <a:pt x="4912" y="503"/>
                    <a:pt x="4850" y="523"/>
                    <a:pt x="4802" y="570"/>
                  </a:cubicBezTo>
                  <a:cubicBezTo>
                    <a:pt x="4762" y="570"/>
                    <a:pt x="3581" y="1466"/>
                    <a:pt x="2401" y="3216"/>
                  </a:cubicBezTo>
                  <a:cubicBezTo>
                    <a:pt x="1180" y="4925"/>
                    <a:pt x="0" y="7489"/>
                    <a:pt x="0" y="10785"/>
                  </a:cubicBezTo>
                  <a:cubicBezTo>
                    <a:pt x="0" y="12861"/>
                    <a:pt x="82" y="14692"/>
                    <a:pt x="244" y="16157"/>
                  </a:cubicBezTo>
                  <a:cubicBezTo>
                    <a:pt x="326" y="16890"/>
                    <a:pt x="407" y="17541"/>
                    <a:pt x="529" y="18029"/>
                  </a:cubicBezTo>
                  <a:cubicBezTo>
                    <a:pt x="611" y="18518"/>
                    <a:pt x="733" y="18884"/>
                    <a:pt x="895" y="19169"/>
                  </a:cubicBezTo>
                  <a:cubicBezTo>
                    <a:pt x="936" y="19250"/>
                    <a:pt x="1058" y="19332"/>
                    <a:pt x="1180" y="19332"/>
                  </a:cubicBezTo>
                  <a:lnTo>
                    <a:pt x="100359" y="19332"/>
                  </a:lnTo>
                  <a:cubicBezTo>
                    <a:pt x="100481" y="19332"/>
                    <a:pt x="100603" y="19210"/>
                    <a:pt x="100644" y="19088"/>
                  </a:cubicBezTo>
                  <a:cubicBezTo>
                    <a:pt x="100725" y="18965"/>
                    <a:pt x="100685" y="18843"/>
                    <a:pt x="100563" y="18721"/>
                  </a:cubicBezTo>
                  <a:cubicBezTo>
                    <a:pt x="98975" y="17134"/>
                    <a:pt x="94784" y="13431"/>
                    <a:pt x="89412" y="12169"/>
                  </a:cubicBezTo>
                  <a:cubicBezTo>
                    <a:pt x="86034" y="11355"/>
                    <a:pt x="76999" y="10093"/>
                    <a:pt x="68819" y="9076"/>
                  </a:cubicBezTo>
                  <a:cubicBezTo>
                    <a:pt x="61526" y="8137"/>
                    <a:pt x="54907" y="7391"/>
                    <a:pt x="53504" y="7234"/>
                  </a:cubicBezTo>
                  <a:lnTo>
                    <a:pt x="53504" y="7234"/>
                  </a:lnTo>
                  <a:lnTo>
                    <a:pt x="52092" y="1547"/>
                  </a:lnTo>
                  <a:cubicBezTo>
                    <a:pt x="52052" y="1425"/>
                    <a:pt x="51970" y="1303"/>
                    <a:pt x="51848" y="1303"/>
                  </a:cubicBezTo>
                  <a:cubicBezTo>
                    <a:pt x="51848" y="1303"/>
                    <a:pt x="50831" y="977"/>
                    <a:pt x="49651" y="652"/>
                  </a:cubicBezTo>
                  <a:cubicBezTo>
                    <a:pt x="49081" y="489"/>
                    <a:pt x="48470" y="326"/>
                    <a:pt x="47941" y="204"/>
                  </a:cubicBezTo>
                  <a:cubicBezTo>
                    <a:pt x="47412" y="82"/>
                    <a:pt x="46965" y="1"/>
                    <a:pt x="4663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2" name="Google Shape;1852;p33"/>
            <p:cNvSpPr/>
            <p:nvPr/>
          </p:nvSpPr>
          <p:spPr>
            <a:xfrm>
              <a:off x="1598100" y="2881400"/>
              <a:ext cx="1406100" cy="2341600"/>
            </a:xfrm>
            <a:custGeom>
              <a:rect b="b" l="l" r="r" t="t"/>
              <a:pathLst>
                <a:path extrusionOk="0" h="93664" w="56244">
                  <a:moveTo>
                    <a:pt x="27796" y="0"/>
                  </a:moveTo>
                  <a:cubicBezTo>
                    <a:pt x="27796" y="0"/>
                    <a:pt x="27593" y="122"/>
                    <a:pt x="27308" y="326"/>
                  </a:cubicBezTo>
                  <a:cubicBezTo>
                    <a:pt x="25436" y="1588"/>
                    <a:pt x="18639" y="6308"/>
                    <a:pt x="13471" y="10378"/>
                  </a:cubicBezTo>
                  <a:cubicBezTo>
                    <a:pt x="7448" y="15099"/>
                    <a:pt x="7041" y="23890"/>
                    <a:pt x="6796" y="30686"/>
                  </a:cubicBezTo>
                  <a:cubicBezTo>
                    <a:pt x="6512" y="37523"/>
                    <a:pt x="2116" y="80011"/>
                    <a:pt x="1058" y="85261"/>
                  </a:cubicBezTo>
                  <a:cubicBezTo>
                    <a:pt x="0" y="90511"/>
                    <a:pt x="9401" y="91854"/>
                    <a:pt x="18477" y="93156"/>
                  </a:cubicBezTo>
                  <a:cubicBezTo>
                    <a:pt x="20817" y="93504"/>
                    <a:pt x="23335" y="93664"/>
                    <a:pt x="25880" y="93664"/>
                  </a:cubicBezTo>
                  <a:cubicBezTo>
                    <a:pt x="33159" y="93664"/>
                    <a:pt x="40657" y="92359"/>
                    <a:pt x="44848" y="90430"/>
                  </a:cubicBezTo>
                  <a:cubicBezTo>
                    <a:pt x="50505" y="87784"/>
                    <a:pt x="51807" y="87906"/>
                    <a:pt x="51807" y="85058"/>
                  </a:cubicBezTo>
                  <a:cubicBezTo>
                    <a:pt x="51807" y="82168"/>
                    <a:pt x="51930" y="75575"/>
                    <a:pt x="51930" y="75046"/>
                  </a:cubicBezTo>
                  <a:cubicBezTo>
                    <a:pt x="51930" y="74558"/>
                    <a:pt x="55999" y="42366"/>
                    <a:pt x="55755" y="32924"/>
                  </a:cubicBezTo>
                  <a:cubicBezTo>
                    <a:pt x="55470" y="23483"/>
                    <a:pt x="56243" y="18355"/>
                    <a:pt x="54046" y="13634"/>
                  </a:cubicBezTo>
                  <a:cubicBezTo>
                    <a:pt x="51807" y="8913"/>
                    <a:pt x="46151" y="5250"/>
                    <a:pt x="38662" y="2768"/>
                  </a:cubicBezTo>
                  <a:cubicBezTo>
                    <a:pt x="31174" y="245"/>
                    <a:pt x="27796" y="0"/>
                    <a:pt x="277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3" name="Google Shape;1853;p33"/>
            <p:cNvSpPr/>
            <p:nvPr/>
          </p:nvSpPr>
          <p:spPr>
            <a:xfrm>
              <a:off x="1631675" y="2921075"/>
              <a:ext cx="1264675" cy="2293325"/>
            </a:xfrm>
            <a:custGeom>
              <a:rect b="b" l="l" r="r" t="t"/>
              <a:pathLst>
                <a:path extrusionOk="0" h="91733" w="50587">
                  <a:moveTo>
                    <a:pt x="24744" y="1"/>
                  </a:moveTo>
                  <a:cubicBezTo>
                    <a:pt x="21976" y="1913"/>
                    <a:pt x="16604" y="5698"/>
                    <a:pt x="12331" y="9035"/>
                  </a:cubicBezTo>
                  <a:cubicBezTo>
                    <a:pt x="9401" y="11355"/>
                    <a:pt x="7814" y="14652"/>
                    <a:pt x="6959" y="18233"/>
                  </a:cubicBezTo>
                  <a:cubicBezTo>
                    <a:pt x="6064" y="21855"/>
                    <a:pt x="5901" y="25721"/>
                    <a:pt x="5779" y="29140"/>
                  </a:cubicBezTo>
                  <a:cubicBezTo>
                    <a:pt x="5698" y="31704"/>
                    <a:pt x="5006" y="39273"/>
                    <a:pt x="4110" y="48023"/>
                  </a:cubicBezTo>
                  <a:cubicBezTo>
                    <a:pt x="3256" y="56773"/>
                    <a:pt x="2198" y="66703"/>
                    <a:pt x="1343" y="73947"/>
                  </a:cubicBezTo>
                  <a:cubicBezTo>
                    <a:pt x="814" y="78790"/>
                    <a:pt x="326" y="82412"/>
                    <a:pt x="41" y="83755"/>
                  </a:cubicBezTo>
                  <a:cubicBezTo>
                    <a:pt x="0" y="84000"/>
                    <a:pt x="0" y="84244"/>
                    <a:pt x="0" y="84447"/>
                  </a:cubicBezTo>
                  <a:cubicBezTo>
                    <a:pt x="0" y="85505"/>
                    <a:pt x="448" y="86319"/>
                    <a:pt x="1384" y="87093"/>
                  </a:cubicBezTo>
                  <a:cubicBezTo>
                    <a:pt x="2279" y="87825"/>
                    <a:pt x="3622" y="88436"/>
                    <a:pt x="5250" y="88965"/>
                  </a:cubicBezTo>
                  <a:cubicBezTo>
                    <a:pt x="8506" y="89982"/>
                    <a:pt x="12860" y="90633"/>
                    <a:pt x="17174" y="91244"/>
                  </a:cubicBezTo>
                  <a:cubicBezTo>
                    <a:pt x="19494" y="91569"/>
                    <a:pt x="21976" y="91732"/>
                    <a:pt x="24459" y="91732"/>
                  </a:cubicBezTo>
                  <a:lnTo>
                    <a:pt x="24744" y="91732"/>
                  </a:lnTo>
                  <a:lnTo>
                    <a:pt x="50587" y="70529"/>
                  </a:lnTo>
                  <a:cubicBezTo>
                    <a:pt x="50587" y="70529"/>
                    <a:pt x="50587" y="70529"/>
                    <a:pt x="50587" y="70488"/>
                  </a:cubicBezTo>
                  <a:cubicBezTo>
                    <a:pt x="47738" y="64913"/>
                    <a:pt x="44848" y="59174"/>
                    <a:pt x="42569" y="54616"/>
                  </a:cubicBezTo>
                  <a:cubicBezTo>
                    <a:pt x="42569" y="54779"/>
                    <a:pt x="42447" y="54901"/>
                    <a:pt x="42284" y="54901"/>
                  </a:cubicBezTo>
                  <a:cubicBezTo>
                    <a:pt x="40941" y="55186"/>
                    <a:pt x="39558" y="55267"/>
                    <a:pt x="38255" y="55267"/>
                  </a:cubicBezTo>
                  <a:cubicBezTo>
                    <a:pt x="33494" y="55267"/>
                    <a:pt x="29465" y="53924"/>
                    <a:pt x="29465" y="53884"/>
                  </a:cubicBezTo>
                  <a:cubicBezTo>
                    <a:pt x="29302" y="53843"/>
                    <a:pt x="29180" y="53640"/>
                    <a:pt x="29261" y="53477"/>
                  </a:cubicBezTo>
                  <a:cubicBezTo>
                    <a:pt x="29302" y="53314"/>
                    <a:pt x="29424" y="53233"/>
                    <a:pt x="29587" y="53233"/>
                  </a:cubicBezTo>
                  <a:cubicBezTo>
                    <a:pt x="29587" y="53233"/>
                    <a:pt x="29628" y="53233"/>
                    <a:pt x="29668" y="53273"/>
                  </a:cubicBezTo>
                  <a:cubicBezTo>
                    <a:pt x="29668" y="53273"/>
                    <a:pt x="29750" y="53273"/>
                    <a:pt x="29872" y="53314"/>
                  </a:cubicBezTo>
                  <a:cubicBezTo>
                    <a:pt x="29953" y="53355"/>
                    <a:pt x="30157" y="53395"/>
                    <a:pt x="30360" y="53477"/>
                  </a:cubicBezTo>
                  <a:cubicBezTo>
                    <a:pt x="30808" y="53599"/>
                    <a:pt x="31418" y="53762"/>
                    <a:pt x="32232" y="53924"/>
                  </a:cubicBezTo>
                  <a:cubicBezTo>
                    <a:pt x="33779" y="54291"/>
                    <a:pt x="35936" y="54616"/>
                    <a:pt x="38255" y="54616"/>
                  </a:cubicBezTo>
                  <a:cubicBezTo>
                    <a:pt x="39517" y="54616"/>
                    <a:pt x="40860" y="54494"/>
                    <a:pt x="42162" y="54250"/>
                  </a:cubicBezTo>
                  <a:lnTo>
                    <a:pt x="42244" y="54250"/>
                  </a:lnTo>
                  <a:cubicBezTo>
                    <a:pt x="42284" y="54250"/>
                    <a:pt x="42366" y="54250"/>
                    <a:pt x="42406" y="54291"/>
                  </a:cubicBezTo>
                  <a:cubicBezTo>
                    <a:pt x="42162" y="53843"/>
                    <a:pt x="41959" y="53355"/>
                    <a:pt x="41715" y="52907"/>
                  </a:cubicBezTo>
                  <a:lnTo>
                    <a:pt x="41633" y="52907"/>
                  </a:lnTo>
                  <a:cubicBezTo>
                    <a:pt x="41552" y="52907"/>
                    <a:pt x="41470" y="52907"/>
                    <a:pt x="41430" y="52866"/>
                  </a:cubicBezTo>
                  <a:cubicBezTo>
                    <a:pt x="35366" y="48186"/>
                    <a:pt x="34104" y="45337"/>
                    <a:pt x="34064" y="45297"/>
                  </a:cubicBezTo>
                  <a:cubicBezTo>
                    <a:pt x="34023" y="45093"/>
                    <a:pt x="34104" y="44890"/>
                    <a:pt x="34267" y="44849"/>
                  </a:cubicBezTo>
                  <a:cubicBezTo>
                    <a:pt x="34308" y="44808"/>
                    <a:pt x="34348" y="44808"/>
                    <a:pt x="34389" y="44808"/>
                  </a:cubicBezTo>
                  <a:cubicBezTo>
                    <a:pt x="34511" y="44808"/>
                    <a:pt x="34633" y="44890"/>
                    <a:pt x="34715" y="45012"/>
                  </a:cubicBezTo>
                  <a:lnTo>
                    <a:pt x="34715" y="45052"/>
                  </a:lnTo>
                  <a:lnTo>
                    <a:pt x="34755" y="45134"/>
                  </a:lnTo>
                  <a:cubicBezTo>
                    <a:pt x="34796" y="45215"/>
                    <a:pt x="34877" y="45337"/>
                    <a:pt x="34959" y="45459"/>
                  </a:cubicBezTo>
                  <a:cubicBezTo>
                    <a:pt x="35162" y="45785"/>
                    <a:pt x="35488" y="46273"/>
                    <a:pt x="36017" y="46924"/>
                  </a:cubicBezTo>
                  <a:cubicBezTo>
                    <a:pt x="36953" y="48064"/>
                    <a:pt x="38540" y="49733"/>
                    <a:pt x="41145" y="51767"/>
                  </a:cubicBezTo>
                  <a:cubicBezTo>
                    <a:pt x="39313" y="48064"/>
                    <a:pt x="38093" y="45581"/>
                    <a:pt x="37970" y="45256"/>
                  </a:cubicBezTo>
                  <a:cubicBezTo>
                    <a:pt x="37686" y="44320"/>
                    <a:pt x="36872" y="41145"/>
                    <a:pt x="36872" y="37930"/>
                  </a:cubicBezTo>
                  <a:cubicBezTo>
                    <a:pt x="36872" y="36709"/>
                    <a:pt x="36994" y="35489"/>
                    <a:pt x="37319" y="34349"/>
                  </a:cubicBezTo>
                  <a:cubicBezTo>
                    <a:pt x="38499" y="30442"/>
                    <a:pt x="42203" y="25436"/>
                    <a:pt x="42203" y="25436"/>
                  </a:cubicBezTo>
                  <a:lnTo>
                    <a:pt x="47494" y="15832"/>
                  </a:lnTo>
                  <a:cubicBezTo>
                    <a:pt x="44685" y="11233"/>
                    <a:pt x="39029" y="4844"/>
                    <a:pt x="39029" y="4844"/>
                  </a:cubicBezTo>
                  <a:cubicBezTo>
                    <a:pt x="39029" y="4844"/>
                    <a:pt x="39558" y="4681"/>
                    <a:pt x="39720" y="4314"/>
                  </a:cubicBezTo>
                  <a:cubicBezTo>
                    <a:pt x="34877" y="2483"/>
                    <a:pt x="26901" y="489"/>
                    <a:pt x="24744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4" name="Google Shape;1854;p33"/>
            <p:cNvSpPr/>
            <p:nvPr/>
          </p:nvSpPr>
          <p:spPr>
            <a:xfrm>
              <a:off x="2061025" y="3553925"/>
              <a:ext cx="189250" cy="494225"/>
            </a:xfrm>
            <a:custGeom>
              <a:rect b="b" l="l" r="r" t="t"/>
              <a:pathLst>
                <a:path extrusionOk="0" h="19769" w="7570">
                  <a:moveTo>
                    <a:pt x="326" y="0"/>
                  </a:moveTo>
                  <a:cubicBezTo>
                    <a:pt x="122" y="41"/>
                    <a:pt x="0" y="204"/>
                    <a:pt x="0" y="367"/>
                  </a:cubicBezTo>
                  <a:cubicBezTo>
                    <a:pt x="0" y="407"/>
                    <a:pt x="1221" y="12087"/>
                    <a:pt x="6919" y="19616"/>
                  </a:cubicBezTo>
                  <a:cubicBezTo>
                    <a:pt x="6968" y="19715"/>
                    <a:pt x="7077" y="19769"/>
                    <a:pt x="7182" y="19769"/>
                  </a:cubicBezTo>
                  <a:cubicBezTo>
                    <a:pt x="7251" y="19769"/>
                    <a:pt x="7318" y="19746"/>
                    <a:pt x="7366" y="19698"/>
                  </a:cubicBezTo>
                  <a:cubicBezTo>
                    <a:pt x="7529" y="19576"/>
                    <a:pt x="7570" y="19372"/>
                    <a:pt x="7448" y="19209"/>
                  </a:cubicBezTo>
                  <a:cubicBezTo>
                    <a:pt x="4680" y="15587"/>
                    <a:pt x="2971" y="10826"/>
                    <a:pt x="1994" y="7000"/>
                  </a:cubicBezTo>
                  <a:cubicBezTo>
                    <a:pt x="1465" y="5087"/>
                    <a:pt x="1140" y="3419"/>
                    <a:pt x="936" y="2239"/>
                  </a:cubicBezTo>
                  <a:cubicBezTo>
                    <a:pt x="855" y="1628"/>
                    <a:pt x="773" y="1140"/>
                    <a:pt x="733" y="814"/>
                  </a:cubicBezTo>
                  <a:cubicBezTo>
                    <a:pt x="692" y="489"/>
                    <a:pt x="692" y="326"/>
                    <a:pt x="692" y="326"/>
                  </a:cubicBezTo>
                  <a:cubicBezTo>
                    <a:pt x="651" y="122"/>
                    <a:pt x="489" y="0"/>
                    <a:pt x="32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5" name="Google Shape;1855;p33"/>
            <p:cNvSpPr/>
            <p:nvPr/>
          </p:nvSpPr>
          <p:spPr>
            <a:xfrm>
              <a:off x="2482225" y="4041475"/>
              <a:ext cx="199450" cy="202600"/>
            </a:xfrm>
            <a:custGeom>
              <a:rect b="b" l="l" r="r" t="t"/>
              <a:pathLst>
                <a:path extrusionOk="0" h="8104" w="7978">
                  <a:moveTo>
                    <a:pt x="381" y="1"/>
                  </a:moveTo>
                  <a:cubicBezTo>
                    <a:pt x="335" y="1"/>
                    <a:pt x="289" y="11"/>
                    <a:pt x="245" y="33"/>
                  </a:cubicBezTo>
                  <a:cubicBezTo>
                    <a:pt x="82" y="74"/>
                    <a:pt x="1" y="277"/>
                    <a:pt x="42" y="481"/>
                  </a:cubicBezTo>
                  <a:cubicBezTo>
                    <a:pt x="82" y="521"/>
                    <a:pt x="1344" y="3370"/>
                    <a:pt x="7408" y="8050"/>
                  </a:cubicBezTo>
                  <a:cubicBezTo>
                    <a:pt x="7458" y="8084"/>
                    <a:pt x="7530" y="8104"/>
                    <a:pt x="7602" y="8104"/>
                  </a:cubicBezTo>
                  <a:cubicBezTo>
                    <a:pt x="7704" y="8104"/>
                    <a:pt x="7808" y="8064"/>
                    <a:pt x="7855" y="7969"/>
                  </a:cubicBezTo>
                  <a:cubicBezTo>
                    <a:pt x="7977" y="7806"/>
                    <a:pt x="7937" y="7603"/>
                    <a:pt x="7815" y="7481"/>
                  </a:cubicBezTo>
                  <a:cubicBezTo>
                    <a:pt x="4803" y="5201"/>
                    <a:pt x="3012" y="3370"/>
                    <a:pt x="1995" y="2108"/>
                  </a:cubicBezTo>
                  <a:cubicBezTo>
                    <a:pt x="1466" y="1457"/>
                    <a:pt x="1140" y="969"/>
                    <a:pt x="937" y="643"/>
                  </a:cubicBezTo>
                  <a:cubicBezTo>
                    <a:pt x="855" y="521"/>
                    <a:pt x="774" y="399"/>
                    <a:pt x="733" y="318"/>
                  </a:cubicBezTo>
                  <a:lnTo>
                    <a:pt x="693" y="236"/>
                  </a:lnTo>
                  <a:lnTo>
                    <a:pt x="693" y="196"/>
                  </a:lnTo>
                  <a:cubicBezTo>
                    <a:pt x="633" y="77"/>
                    <a:pt x="508" y="1"/>
                    <a:pt x="38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6" name="Google Shape;1856;p33"/>
            <p:cNvSpPr/>
            <p:nvPr/>
          </p:nvSpPr>
          <p:spPr>
            <a:xfrm>
              <a:off x="2361150" y="4252250"/>
              <a:ext cx="335775" cy="50525"/>
            </a:xfrm>
            <a:custGeom>
              <a:rect b="b" l="l" r="r" t="t"/>
              <a:pathLst>
                <a:path extrusionOk="0" h="2021" w="13431">
                  <a:moveTo>
                    <a:pt x="378" y="0"/>
                  </a:moveTo>
                  <a:cubicBezTo>
                    <a:pt x="245" y="0"/>
                    <a:pt x="114" y="103"/>
                    <a:pt x="82" y="230"/>
                  </a:cubicBezTo>
                  <a:cubicBezTo>
                    <a:pt x="1" y="393"/>
                    <a:pt x="123" y="596"/>
                    <a:pt x="286" y="637"/>
                  </a:cubicBezTo>
                  <a:cubicBezTo>
                    <a:pt x="286" y="677"/>
                    <a:pt x="4315" y="2020"/>
                    <a:pt x="9076" y="2020"/>
                  </a:cubicBezTo>
                  <a:cubicBezTo>
                    <a:pt x="10379" y="2020"/>
                    <a:pt x="11762" y="1939"/>
                    <a:pt x="13105" y="1654"/>
                  </a:cubicBezTo>
                  <a:cubicBezTo>
                    <a:pt x="13309" y="1654"/>
                    <a:pt x="13431" y="1451"/>
                    <a:pt x="13390" y="1288"/>
                  </a:cubicBezTo>
                  <a:cubicBezTo>
                    <a:pt x="13355" y="1111"/>
                    <a:pt x="13227" y="995"/>
                    <a:pt x="13060" y="995"/>
                  </a:cubicBezTo>
                  <a:cubicBezTo>
                    <a:pt x="13035" y="995"/>
                    <a:pt x="13010" y="998"/>
                    <a:pt x="12983" y="1003"/>
                  </a:cubicBezTo>
                  <a:cubicBezTo>
                    <a:pt x="11681" y="1247"/>
                    <a:pt x="10338" y="1369"/>
                    <a:pt x="9076" y="1369"/>
                  </a:cubicBezTo>
                  <a:cubicBezTo>
                    <a:pt x="6757" y="1369"/>
                    <a:pt x="4600" y="1044"/>
                    <a:pt x="3053" y="677"/>
                  </a:cubicBezTo>
                  <a:cubicBezTo>
                    <a:pt x="2239" y="515"/>
                    <a:pt x="1629" y="352"/>
                    <a:pt x="1181" y="230"/>
                  </a:cubicBezTo>
                  <a:cubicBezTo>
                    <a:pt x="978" y="148"/>
                    <a:pt x="774" y="108"/>
                    <a:pt x="693" y="67"/>
                  </a:cubicBezTo>
                  <a:cubicBezTo>
                    <a:pt x="571" y="26"/>
                    <a:pt x="489" y="26"/>
                    <a:pt x="489" y="26"/>
                  </a:cubicBezTo>
                  <a:cubicBezTo>
                    <a:pt x="454" y="8"/>
                    <a:pt x="416" y="0"/>
                    <a:pt x="378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7" name="Google Shape;1857;p33"/>
            <p:cNvSpPr/>
            <p:nvPr/>
          </p:nvSpPr>
          <p:spPr>
            <a:xfrm>
              <a:off x="2311300" y="4874800"/>
              <a:ext cx="481275" cy="353625"/>
            </a:xfrm>
            <a:custGeom>
              <a:rect b="b" l="l" r="r" t="t"/>
              <a:pathLst>
                <a:path extrusionOk="0" h="14145" w="19251">
                  <a:moveTo>
                    <a:pt x="18884" y="1"/>
                  </a:moveTo>
                  <a:cubicBezTo>
                    <a:pt x="18777" y="1"/>
                    <a:pt x="18673" y="54"/>
                    <a:pt x="18599" y="153"/>
                  </a:cubicBezTo>
                  <a:cubicBezTo>
                    <a:pt x="16035" y="3409"/>
                    <a:pt x="11437" y="6746"/>
                    <a:pt x="7489" y="9269"/>
                  </a:cubicBezTo>
                  <a:cubicBezTo>
                    <a:pt x="5495" y="10531"/>
                    <a:pt x="3663" y="11589"/>
                    <a:pt x="2361" y="12322"/>
                  </a:cubicBezTo>
                  <a:cubicBezTo>
                    <a:pt x="1710" y="12728"/>
                    <a:pt x="1181" y="13013"/>
                    <a:pt x="815" y="13217"/>
                  </a:cubicBezTo>
                  <a:cubicBezTo>
                    <a:pt x="408" y="13380"/>
                    <a:pt x="204" y="13502"/>
                    <a:pt x="204" y="13502"/>
                  </a:cubicBezTo>
                  <a:cubicBezTo>
                    <a:pt x="41" y="13583"/>
                    <a:pt x="1" y="13787"/>
                    <a:pt x="82" y="13949"/>
                  </a:cubicBezTo>
                  <a:cubicBezTo>
                    <a:pt x="142" y="14069"/>
                    <a:pt x="267" y="14144"/>
                    <a:pt x="393" y="14144"/>
                  </a:cubicBezTo>
                  <a:cubicBezTo>
                    <a:pt x="440" y="14144"/>
                    <a:pt x="486" y="14134"/>
                    <a:pt x="530" y="14112"/>
                  </a:cubicBezTo>
                  <a:cubicBezTo>
                    <a:pt x="530" y="14112"/>
                    <a:pt x="3867" y="12403"/>
                    <a:pt x="7855" y="9839"/>
                  </a:cubicBezTo>
                  <a:cubicBezTo>
                    <a:pt x="11844" y="7316"/>
                    <a:pt x="16442" y="3938"/>
                    <a:pt x="19128" y="560"/>
                  </a:cubicBezTo>
                  <a:cubicBezTo>
                    <a:pt x="19250" y="397"/>
                    <a:pt x="19210" y="194"/>
                    <a:pt x="19088" y="72"/>
                  </a:cubicBezTo>
                  <a:cubicBezTo>
                    <a:pt x="19023" y="23"/>
                    <a:pt x="18953" y="1"/>
                    <a:pt x="1888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8" name="Google Shape;1858;p33"/>
            <p:cNvSpPr/>
            <p:nvPr/>
          </p:nvSpPr>
          <p:spPr>
            <a:xfrm>
              <a:off x="1614375" y="2872825"/>
              <a:ext cx="1385750" cy="2358850"/>
            </a:xfrm>
            <a:custGeom>
              <a:rect b="b" l="l" r="r" t="t"/>
              <a:pathLst>
                <a:path extrusionOk="0" h="94354" w="55430">
                  <a:moveTo>
                    <a:pt x="27219" y="694"/>
                  </a:moveTo>
                  <a:cubicBezTo>
                    <a:pt x="27233" y="699"/>
                    <a:pt x="27249" y="704"/>
                    <a:pt x="27267" y="710"/>
                  </a:cubicBezTo>
                  <a:cubicBezTo>
                    <a:pt x="28000" y="791"/>
                    <a:pt x="31378" y="1239"/>
                    <a:pt x="37930" y="3396"/>
                  </a:cubicBezTo>
                  <a:cubicBezTo>
                    <a:pt x="45337" y="5878"/>
                    <a:pt x="50912" y="9541"/>
                    <a:pt x="53069" y="14140"/>
                  </a:cubicBezTo>
                  <a:cubicBezTo>
                    <a:pt x="54575" y="17355"/>
                    <a:pt x="54697" y="20773"/>
                    <a:pt x="54697" y="25779"/>
                  </a:cubicBezTo>
                  <a:cubicBezTo>
                    <a:pt x="54697" y="26430"/>
                    <a:pt x="54697" y="27081"/>
                    <a:pt x="54697" y="27773"/>
                  </a:cubicBezTo>
                  <a:cubicBezTo>
                    <a:pt x="54697" y="29442"/>
                    <a:pt x="54697" y="31273"/>
                    <a:pt x="54738" y="33267"/>
                  </a:cubicBezTo>
                  <a:cubicBezTo>
                    <a:pt x="54738" y="33593"/>
                    <a:pt x="54738" y="33878"/>
                    <a:pt x="54738" y="34244"/>
                  </a:cubicBezTo>
                  <a:cubicBezTo>
                    <a:pt x="54778" y="39413"/>
                    <a:pt x="53802" y="49587"/>
                    <a:pt x="52866" y="58500"/>
                  </a:cubicBezTo>
                  <a:cubicBezTo>
                    <a:pt x="52377" y="62976"/>
                    <a:pt x="51889" y="67128"/>
                    <a:pt x="51523" y="70180"/>
                  </a:cubicBezTo>
                  <a:cubicBezTo>
                    <a:pt x="51360" y="71726"/>
                    <a:pt x="51197" y="72988"/>
                    <a:pt x="51116" y="73883"/>
                  </a:cubicBezTo>
                  <a:cubicBezTo>
                    <a:pt x="51034" y="74331"/>
                    <a:pt x="50994" y="74697"/>
                    <a:pt x="50994" y="74941"/>
                  </a:cubicBezTo>
                  <a:cubicBezTo>
                    <a:pt x="50953" y="75063"/>
                    <a:pt x="50953" y="75145"/>
                    <a:pt x="50953" y="75226"/>
                  </a:cubicBezTo>
                  <a:cubicBezTo>
                    <a:pt x="50953" y="75308"/>
                    <a:pt x="50953" y="75348"/>
                    <a:pt x="50953" y="75389"/>
                  </a:cubicBezTo>
                  <a:cubicBezTo>
                    <a:pt x="50953" y="75918"/>
                    <a:pt x="50790" y="82470"/>
                    <a:pt x="50790" y="85401"/>
                  </a:cubicBezTo>
                  <a:cubicBezTo>
                    <a:pt x="50790" y="86092"/>
                    <a:pt x="50709" y="86540"/>
                    <a:pt x="50546" y="86906"/>
                  </a:cubicBezTo>
                  <a:cubicBezTo>
                    <a:pt x="50424" y="87191"/>
                    <a:pt x="50220" y="87435"/>
                    <a:pt x="49936" y="87639"/>
                  </a:cubicBezTo>
                  <a:cubicBezTo>
                    <a:pt x="49040" y="88371"/>
                    <a:pt x="47250" y="88982"/>
                    <a:pt x="44034" y="90447"/>
                  </a:cubicBezTo>
                  <a:cubicBezTo>
                    <a:pt x="39924" y="92360"/>
                    <a:pt x="32436" y="93662"/>
                    <a:pt x="25151" y="93662"/>
                  </a:cubicBezTo>
                  <a:cubicBezTo>
                    <a:pt x="22668" y="93662"/>
                    <a:pt x="20186" y="93499"/>
                    <a:pt x="17866" y="93174"/>
                  </a:cubicBezTo>
                  <a:cubicBezTo>
                    <a:pt x="13552" y="92563"/>
                    <a:pt x="9198" y="91912"/>
                    <a:pt x="5942" y="90895"/>
                  </a:cubicBezTo>
                  <a:cubicBezTo>
                    <a:pt x="4314" y="90366"/>
                    <a:pt x="2971" y="89755"/>
                    <a:pt x="2076" y="89023"/>
                  </a:cubicBezTo>
                  <a:cubicBezTo>
                    <a:pt x="1140" y="88249"/>
                    <a:pt x="692" y="87435"/>
                    <a:pt x="692" y="86377"/>
                  </a:cubicBezTo>
                  <a:cubicBezTo>
                    <a:pt x="692" y="86174"/>
                    <a:pt x="692" y="85930"/>
                    <a:pt x="733" y="85685"/>
                  </a:cubicBezTo>
                  <a:cubicBezTo>
                    <a:pt x="1018" y="84342"/>
                    <a:pt x="1506" y="80720"/>
                    <a:pt x="2035" y="75877"/>
                  </a:cubicBezTo>
                  <a:cubicBezTo>
                    <a:pt x="2890" y="68633"/>
                    <a:pt x="3948" y="58703"/>
                    <a:pt x="4802" y="49953"/>
                  </a:cubicBezTo>
                  <a:cubicBezTo>
                    <a:pt x="5698" y="41203"/>
                    <a:pt x="6390" y="33634"/>
                    <a:pt x="6471" y="31070"/>
                  </a:cubicBezTo>
                  <a:cubicBezTo>
                    <a:pt x="6593" y="27651"/>
                    <a:pt x="6756" y="23785"/>
                    <a:pt x="7651" y="20163"/>
                  </a:cubicBezTo>
                  <a:cubicBezTo>
                    <a:pt x="8506" y="16582"/>
                    <a:pt x="10093" y="13285"/>
                    <a:pt x="13023" y="10965"/>
                  </a:cubicBezTo>
                  <a:cubicBezTo>
                    <a:pt x="18192" y="6936"/>
                    <a:pt x="24988" y="2215"/>
                    <a:pt x="26860" y="954"/>
                  </a:cubicBezTo>
                  <a:cubicBezTo>
                    <a:pt x="27021" y="839"/>
                    <a:pt x="27143" y="750"/>
                    <a:pt x="27219" y="694"/>
                  </a:cubicBezTo>
                  <a:close/>
                  <a:moveTo>
                    <a:pt x="27075" y="1"/>
                  </a:moveTo>
                  <a:cubicBezTo>
                    <a:pt x="27020" y="1"/>
                    <a:pt x="26970" y="30"/>
                    <a:pt x="26942" y="59"/>
                  </a:cubicBezTo>
                  <a:cubicBezTo>
                    <a:pt x="26942" y="59"/>
                    <a:pt x="26779" y="181"/>
                    <a:pt x="26453" y="384"/>
                  </a:cubicBezTo>
                  <a:cubicBezTo>
                    <a:pt x="24622" y="1646"/>
                    <a:pt x="17785" y="6367"/>
                    <a:pt x="12616" y="10436"/>
                  </a:cubicBezTo>
                  <a:cubicBezTo>
                    <a:pt x="9523" y="12878"/>
                    <a:pt x="7895" y="16337"/>
                    <a:pt x="7000" y="20000"/>
                  </a:cubicBezTo>
                  <a:cubicBezTo>
                    <a:pt x="6105" y="23704"/>
                    <a:pt x="5942" y="27611"/>
                    <a:pt x="5779" y="31029"/>
                  </a:cubicBezTo>
                  <a:cubicBezTo>
                    <a:pt x="5657" y="34407"/>
                    <a:pt x="4477" y="46779"/>
                    <a:pt x="3215" y="58866"/>
                  </a:cubicBezTo>
                  <a:cubicBezTo>
                    <a:pt x="2605" y="64930"/>
                    <a:pt x="1954" y="70953"/>
                    <a:pt x="1384" y="75796"/>
                  </a:cubicBezTo>
                  <a:cubicBezTo>
                    <a:pt x="814" y="80598"/>
                    <a:pt x="326" y="84261"/>
                    <a:pt x="82" y="85563"/>
                  </a:cubicBezTo>
                  <a:cubicBezTo>
                    <a:pt x="41" y="85848"/>
                    <a:pt x="0" y="86133"/>
                    <a:pt x="0" y="86377"/>
                  </a:cubicBezTo>
                  <a:cubicBezTo>
                    <a:pt x="0" y="87680"/>
                    <a:pt x="611" y="88697"/>
                    <a:pt x="1628" y="89552"/>
                  </a:cubicBezTo>
                  <a:cubicBezTo>
                    <a:pt x="3175" y="90773"/>
                    <a:pt x="5576" y="91587"/>
                    <a:pt x="8425" y="92278"/>
                  </a:cubicBezTo>
                  <a:cubicBezTo>
                    <a:pt x="11273" y="92930"/>
                    <a:pt x="14529" y="93377"/>
                    <a:pt x="17744" y="93866"/>
                  </a:cubicBezTo>
                  <a:cubicBezTo>
                    <a:pt x="20105" y="94191"/>
                    <a:pt x="22628" y="94354"/>
                    <a:pt x="25151" y="94354"/>
                  </a:cubicBezTo>
                  <a:cubicBezTo>
                    <a:pt x="32517" y="94354"/>
                    <a:pt x="40046" y="93052"/>
                    <a:pt x="44319" y="91058"/>
                  </a:cubicBezTo>
                  <a:cubicBezTo>
                    <a:pt x="47127" y="89755"/>
                    <a:pt x="48877" y="89145"/>
                    <a:pt x="49976" y="88453"/>
                  </a:cubicBezTo>
                  <a:cubicBezTo>
                    <a:pt x="50505" y="88127"/>
                    <a:pt x="50912" y="87720"/>
                    <a:pt x="51156" y="87232"/>
                  </a:cubicBezTo>
                  <a:cubicBezTo>
                    <a:pt x="51401" y="86703"/>
                    <a:pt x="51482" y="86133"/>
                    <a:pt x="51482" y="85401"/>
                  </a:cubicBezTo>
                  <a:cubicBezTo>
                    <a:pt x="51482" y="82568"/>
                    <a:pt x="51599" y="76216"/>
                    <a:pt x="51604" y="75430"/>
                  </a:cubicBezTo>
                  <a:lnTo>
                    <a:pt x="51604" y="75430"/>
                  </a:lnTo>
                  <a:lnTo>
                    <a:pt x="51604" y="75430"/>
                  </a:lnTo>
                  <a:cubicBezTo>
                    <a:pt x="51604" y="75389"/>
                    <a:pt x="51645" y="75226"/>
                    <a:pt x="51645" y="74982"/>
                  </a:cubicBezTo>
                  <a:cubicBezTo>
                    <a:pt x="51889" y="72988"/>
                    <a:pt x="52825" y="65255"/>
                    <a:pt x="53720" y="56790"/>
                  </a:cubicBezTo>
                  <a:cubicBezTo>
                    <a:pt x="54616" y="48325"/>
                    <a:pt x="55430" y="39169"/>
                    <a:pt x="55430" y="34244"/>
                  </a:cubicBezTo>
                  <a:cubicBezTo>
                    <a:pt x="55430" y="33878"/>
                    <a:pt x="55430" y="33552"/>
                    <a:pt x="55430" y="33267"/>
                  </a:cubicBezTo>
                  <a:cubicBezTo>
                    <a:pt x="55348" y="31273"/>
                    <a:pt x="55348" y="29442"/>
                    <a:pt x="55348" y="27773"/>
                  </a:cubicBezTo>
                  <a:cubicBezTo>
                    <a:pt x="55348" y="27081"/>
                    <a:pt x="55348" y="26430"/>
                    <a:pt x="55348" y="25779"/>
                  </a:cubicBezTo>
                  <a:cubicBezTo>
                    <a:pt x="55348" y="20773"/>
                    <a:pt x="55267" y="17233"/>
                    <a:pt x="53680" y="13855"/>
                  </a:cubicBezTo>
                  <a:cubicBezTo>
                    <a:pt x="51360" y="8971"/>
                    <a:pt x="45662" y="5268"/>
                    <a:pt x="38133" y="2785"/>
                  </a:cubicBezTo>
                  <a:cubicBezTo>
                    <a:pt x="30645" y="262"/>
                    <a:pt x="27186" y="18"/>
                    <a:pt x="27145" y="18"/>
                  </a:cubicBezTo>
                  <a:cubicBezTo>
                    <a:pt x="27121" y="6"/>
                    <a:pt x="27097" y="1"/>
                    <a:pt x="2707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9" name="Google Shape;1859;p33"/>
            <p:cNvSpPr/>
            <p:nvPr/>
          </p:nvSpPr>
          <p:spPr>
            <a:xfrm>
              <a:off x="2237025" y="2767550"/>
              <a:ext cx="724450" cy="471000"/>
            </a:xfrm>
            <a:custGeom>
              <a:rect b="b" l="l" r="r" t="t"/>
              <a:pathLst>
                <a:path extrusionOk="0" h="18840" w="28978">
                  <a:moveTo>
                    <a:pt x="4563" y="0"/>
                  </a:moveTo>
                  <a:cubicBezTo>
                    <a:pt x="3887" y="0"/>
                    <a:pt x="3541" y="78"/>
                    <a:pt x="3541" y="78"/>
                  </a:cubicBezTo>
                  <a:lnTo>
                    <a:pt x="1" y="5979"/>
                  </a:lnTo>
                  <a:cubicBezTo>
                    <a:pt x="1" y="5979"/>
                    <a:pt x="10623" y="8502"/>
                    <a:pt x="16117" y="10700"/>
                  </a:cubicBezTo>
                  <a:cubicBezTo>
                    <a:pt x="21652" y="12938"/>
                    <a:pt x="28977" y="18839"/>
                    <a:pt x="28977" y="18839"/>
                  </a:cubicBezTo>
                  <a:cubicBezTo>
                    <a:pt x="28977" y="18839"/>
                    <a:pt x="27797" y="12165"/>
                    <a:pt x="26780" y="10455"/>
                  </a:cubicBezTo>
                  <a:cubicBezTo>
                    <a:pt x="25721" y="8746"/>
                    <a:pt x="14815" y="2967"/>
                    <a:pt x="10379" y="1258"/>
                  </a:cubicBezTo>
                  <a:cubicBezTo>
                    <a:pt x="7614" y="202"/>
                    <a:pt x="5656" y="0"/>
                    <a:pt x="45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0" name="Google Shape;1860;p33"/>
            <p:cNvSpPr/>
            <p:nvPr/>
          </p:nvSpPr>
          <p:spPr>
            <a:xfrm>
              <a:off x="2237025" y="2767450"/>
              <a:ext cx="532150" cy="315425"/>
            </a:xfrm>
            <a:custGeom>
              <a:rect b="b" l="l" r="r" t="t"/>
              <a:pathLst>
                <a:path extrusionOk="0" h="12617" w="21286">
                  <a:moveTo>
                    <a:pt x="4559" y="0"/>
                  </a:moveTo>
                  <a:cubicBezTo>
                    <a:pt x="3867" y="0"/>
                    <a:pt x="3541" y="82"/>
                    <a:pt x="3541" y="82"/>
                  </a:cubicBezTo>
                  <a:lnTo>
                    <a:pt x="1" y="5983"/>
                  </a:lnTo>
                  <a:cubicBezTo>
                    <a:pt x="1" y="5983"/>
                    <a:pt x="204" y="6023"/>
                    <a:pt x="530" y="6146"/>
                  </a:cubicBezTo>
                  <a:cubicBezTo>
                    <a:pt x="2768" y="6675"/>
                    <a:pt x="11355" y="8791"/>
                    <a:pt x="16117" y="10704"/>
                  </a:cubicBezTo>
                  <a:cubicBezTo>
                    <a:pt x="16158" y="10704"/>
                    <a:pt x="16158" y="10744"/>
                    <a:pt x="16158" y="10744"/>
                  </a:cubicBezTo>
                  <a:cubicBezTo>
                    <a:pt x="17256" y="11192"/>
                    <a:pt x="18477" y="11802"/>
                    <a:pt x="19658" y="12454"/>
                  </a:cubicBezTo>
                  <a:cubicBezTo>
                    <a:pt x="19739" y="12494"/>
                    <a:pt x="19820" y="12576"/>
                    <a:pt x="19902" y="12616"/>
                  </a:cubicBezTo>
                  <a:cubicBezTo>
                    <a:pt x="20471" y="12372"/>
                    <a:pt x="20838" y="12006"/>
                    <a:pt x="20919" y="11518"/>
                  </a:cubicBezTo>
                  <a:cubicBezTo>
                    <a:pt x="21285" y="8384"/>
                    <a:pt x="15995" y="3948"/>
                    <a:pt x="15710" y="3704"/>
                  </a:cubicBezTo>
                  <a:cubicBezTo>
                    <a:pt x="14570" y="3134"/>
                    <a:pt x="13512" y="2605"/>
                    <a:pt x="12536" y="2198"/>
                  </a:cubicBezTo>
                  <a:cubicBezTo>
                    <a:pt x="11722" y="1832"/>
                    <a:pt x="10989" y="1506"/>
                    <a:pt x="10379" y="1262"/>
                  </a:cubicBezTo>
                  <a:cubicBezTo>
                    <a:pt x="7611" y="204"/>
                    <a:pt x="5658" y="0"/>
                    <a:pt x="455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1" name="Google Shape;1861;p33"/>
            <p:cNvSpPr/>
            <p:nvPr/>
          </p:nvSpPr>
          <p:spPr>
            <a:xfrm>
              <a:off x="2227875" y="2759300"/>
              <a:ext cx="742750" cy="488050"/>
            </a:xfrm>
            <a:custGeom>
              <a:rect b="b" l="l" r="r" t="t"/>
              <a:pathLst>
                <a:path extrusionOk="0" h="19522" w="29710">
                  <a:moveTo>
                    <a:pt x="4925" y="693"/>
                  </a:moveTo>
                  <a:cubicBezTo>
                    <a:pt x="5983" y="693"/>
                    <a:pt x="7896" y="855"/>
                    <a:pt x="10622" y="1913"/>
                  </a:cubicBezTo>
                  <a:cubicBezTo>
                    <a:pt x="12820" y="2768"/>
                    <a:pt x="16646" y="4640"/>
                    <a:pt x="20064" y="6472"/>
                  </a:cubicBezTo>
                  <a:cubicBezTo>
                    <a:pt x="21733" y="7408"/>
                    <a:pt x="23361" y="8344"/>
                    <a:pt x="24582" y="9158"/>
                  </a:cubicBezTo>
                  <a:cubicBezTo>
                    <a:pt x="25192" y="9565"/>
                    <a:pt x="25721" y="9931"/>
                    <a:pt x="26087" y="10216"/>
                  </a:cubicBezTo>
                  <a:cubicBezTo>
                    <a:pt x="26494" y="10541"/>
                    <a:pt x="26739" y="10826"/>
                    <a:pt x="26861" y="10948"/>
                  </a:cubicBezTo>
                  <a:cubicBezTo>
                    <a:pt x="27064" y="11315"/>
                    <a:pt x="27349" y="12047"/>
                    <a:pt x="27593" y="12902"/>
                  </a:cubicBezTo>
                  <a:cubicBezTo>
                    <a:pt x="28000" y="14204"/>
                    <a:pt x="28326" y="15791"/>
                    <a:pt x="28611" y="17053"/>
                  </a:cubicBezTo>
                  <a:cubicBezTo>
                    <a:pt x="28708" y="17541"/>
                    <a:pt x="28806" y="18003"/>
                    <a:pt x="28862" y="18356"/>
                  </a:cubicBezTo>
                  <a:lnTo>
                    <a:pt x="28862" y="18356"/>
                  </a:lnTo>
                  <a:cubicBezTo>
                    <a:pt x="28092" y="17761"/>
                    <a:pt x="26769" y="16763"/>
                    <a:pt x="25192" y="15669"/>
                  </a:cubicBezTo>
                  <a:cubicBezTo>
                    <a:pt x="22669" y="13919"/>
                    <a:pt x="19413" y="11884"/>
                    <a:pt x="16646" y="10745"/>
                  </a:cubicBezTo>
                  <a:cubicBezTo>
                    <a:pt x="11757" y="8747"/>
                    <a:pt x="2989" y="6592"/>
                    <a:pt x="903" y="6091"/>
                  </a:cubicBezTo>
                  <a:lnTo>
                    <a:pt x="903" y="6091"/>
                  </a:lnTo>
                  <a:lnTo>
                    <a:pt x="4101" y="725"/>
                  </a:lnTo>
                  <a:lnTo>
                    <a:pt x="4101" y="725"/>
                  </a:lnTo>
                  <a:cubicBezTo>
                    <a:pt x="4246" y="713"/>
                    <a:pt x="4525" y="693"/>
                    <a:pt x="4925" y="693"/>
                  </a:cubicBezTo>
                  <a:close/>
                  <a:moveTo>
                    <a:pt x="4925" y="1"/>
                  </a:moveTo>
                  <a:cubicBezTo>
                    <a:pt x="4233" y="1"/>
                    <a:pt x="3867" y="82"/>
                    <a:pt x="3826" y="82"/>
                  </a:cubicBezTo>
                  <a:cubicBezTo>
                    <a:pt x="3745" y="123"/>
                    <a:pt x="3663" y="164"/>
                    <a:pt x="3623" y="245"/>
                  </a:cubicBezTo>
                  <a:lnTo>
                    <a:pt x="82" y="6146"/>
                  </a:lnTo>
                  <a:cubicBezTo>
                    <a:pt x="1" y="6227"/>
                    <a:pt x="1" y="6349"/>
                    <a:pt x="41" y="6472"/>
                  </a:cubicBezTo>
                  <a:cubicBezTo>
                    <a:pt x="82" y="6553"/>
                    <a:pt x="163" y="6634"/>
                    <a:pt x="285" y="6634"/>
                  </a:cubicBezTo>
                  <a:cubicBezTo>
                    <a:pt x="285" y="6634"/>
                    <a:pt x="937" y="6797"/>
                    <a:pt x="2035" y="7082"/>
                  </a:cubicBezTo>
                  <a:cubicBezTo>
                    <a:pt x="5250" y="7896"/>
                    <a:pt x="12291" y="9687"/>
                    <a:pt x="16361" y="11355"/>
                  </a:cubicBezTo>
                  <a:cubicBezTo>
                    <a:pt x="19087" y="12454"/>
                    <a:pt x="22303" y="14489"/>
                    <a:pt x="24826" y="16239"/>
                  </a:cubicBezTo>
                  <a:cubicBezTo>
                    <a:pt x="26047" y="17094"/>
                    <a:pt x="27146" y="17907"/>
                    <a:pt x="27919" y="18477"/>
                  </a:cubicBezTo>
                  <a:cubicBezTo>
                    <a:pt x="28326" y="18803"/>
                    <a:pt x="28611" y="19047"/>
                    <a:pt x="28814" y="19210"/>
                  </a:cubicBezTo>
                  <a:cubicBezTo>
                    <a:pt x="29018" y="19373"/>
                    <a:pt x="29140" y="19454"/>
                    <a:pt x="29140" y="19454"/>
                  </a:cubicBezTo>
                  <a:cubicBezTo>
                    <a:pt x="29211" y="19502"/>
                    <a:pt x="29297" y="19521"/>
                    <a:pt x="29380" y="19521"/>
                  </a:cubicBezTo>
                  <a:cubicBezTo>
                    <a:pt x="29439" y="19521"/>
                    <a:pt x="29496" y="19512"/>
                    <a:pt x="29547" y="19495"/>
                  </a:cubicBezTo>
                  <a:cubicBezTo>
                    <a:pt x="29669" y="19413"/>
                    <a:pt x="29709" y="19251"/>
                    <a:pt x="29709" y="19128"/>
                  </a:cubicBezTo>
                  <a:cubicBezTo>
                    <a:pt x="29709" y="19128"/>
                    <a:pt x="29384" y="17460"/>
                    <a:pt x="28977" y="15547"/>
                  </a:cubicBezTo>
                  <a:cubicBezTo>
                    <a:pt x="28773" y="14611"/>
                    <a:pt x="28529" y="13594"/>
                    <a:pt x="28244" y="12739"/>
                  </a:cubicBezTo>
                  <a:cubicBezTo>
                    <a:pt x="28000" y="11844"/>
                    <a:pt x="27715" y="11070"/>
                    <a:pt x="27430" y="10623"/>
                  </a:cubicBezTo>
                  <a:cubicBezTo>
                    <a:pt x="27227" y="10338"/>
                    <a:pt x="26942" y="10053"/>
                    <a:pt x="26535" y="9687"/>
                  </a:cubicBezTo>
                  <a:cubicBezTo>
                    <a:pt x="25070" y="8547"/>
                    <a:pt x="22140" y="6838"/>
                    <a:pt x="19087" y="5210"/>
                  </a:cubicBezTo>
                  <a:cubicBezTo>
                    <a:pt x="15995" y="3582"/>
                    <a:pt x="12820" y="2036"/>
                    <a:pt x="10867" y="1262"/>
                  </a:cubicBezTo>
                  <a:cubicBezTo>
                    <a:pt x="8059" y="204"/>
                    <a:pt x="6064" y="1"/>
                    <a:pt x="49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2" name="Google Shape;1862;p33"/>
            <p:cNvSpPr/>
            <p:nvPr/>
          </p:nvSpPr>
          <p:spPr>
            <a:xfrm>
              <a:off x="3860850" y="4333950"/>
              <a:ext cx="672550" cy="470425"/>
            </a:xfrm>
            <a:custGeom>
              <a:rect b="b" l="l" r="r" t="t"/>
              <a:pathLst>
                <a:path extrusionOk="0" h="18817" w="26902">
                  <a:moveTo>
                    <a:pt x="18263" y="0"/>
                  </a:moveTo>
                  <a:cubicBezTo>
                    <a:pt x="18210" y="0"/>
                    <a:pt x="18159" y="5"/>
                    <a:pt x="18111" y="14"/>
                  </a:cubicBezTo>
                  <a:cubicBezTo>
                    <a:pt x="16808" y="299"/>
                    <a:pt x="12616" y="2781"/>
                    <a:pt x="12616" y="2781"/>
                  </a:cubicBezTo>
                  <a:cubicBezTo>
                    <a:pt x="12616" y="2781"/>
                    <a:pt x="11680" y="2781"/>
                    <a:pt x="10500" y="2537"/>
                  </a:cubicBezTo>
                  <a:cubicBezTo>
                    <a:pt x="10355" y="2502"/>
                    <a:pt x="10212" y="2484"/>
                    <a:pt x="10069" y="2484"/>
                  </a:cubicBezTo>
                  <a:cubicBezTo>
                    <a:pt x="9052" y="2484"/>
                    <a:pt x="8072" y="3421"/>
                    <a:pt x="6715" y="5956"/>
                  </a:cubicBezTo>
                  <a:cubicBezTo>
                    <a:pt x="5128" y="8845"/>
                    <a:pt x="1710" y="11694"/>
                    <a:pt x="1710" y="11694"/>
                  </a:cubicBezTo>
                  <a:lnTo>
                    <a:pt x="0" y="13403"/>
                  </a:lnTo>
                  <a:lnTo>
                    <a:pt x="774" y="14055"/>
                  </a:lnTo>
                  <a:lnTo>
                    <a:pt x="4721" y="18816"/>
                  </a:lnTo>
                  <a:lnTo>
                    <a:pt x="5372" y="18124"/>
                  </a:lnTo>
                  <a:cubicBezTo>
                    <a:pt x="5372" y="18124"/>
                    <a:pt x="8913" y="18124"/>
                    <a:pt x="11273" y="17351"/>
                  </a:cubicBezTo>
                  <a:cubicBezTo>
                    <a:pt x="13634" y="16578"/>
                    <a:pt x="15099" y="14746"/>
                    <a:pt x="15628" y="14746"/>
                  </a:cubicBezTo>
                  <a:cubicBezTo>
                    <a:pt x="16157" y="14746"/>
                    <a:pt x="19047" y="16171"/>
                    <a:pt x="20349" y="17107"/>
                  </a:cubicBezTo>
                  <a:cubicBezTo>
                    <a:pt x="21167" y="17669"/>
                    <a:pt x="21792" y="17991"/>
                    <a:pt x="22396" y="17991"/>
                  </a:cubicBezTo>
                  <a:cubicBezTo>
                    <a:pt x="22754" y="17991"/>
                    <a:pt x="23104" y="17878"/>
                    <a:pt x="23483" y="17636"/>
                  </a:cubicBezTo>
                  <a:cubicBezTo>
                    <a:pt x="24541" y="16944"/>
                    <a:pt x="22058" y="16171"/>
                    <a:pt x="21407" y="15642"/>
                  </a:cubicBezTo>
                  <a:cubicBezTo>
                    <a:pt x="20756" y="15113"/>
                    <a:pt x="18640" y="12874"/>
                    <a:pt x="18640" y="12874"/>
                  </a:cubicBezTo>
                  <a:lnTo>
                    <a:pt x="22180" y="12223"/>
                  </a:lnTo>
                  <a:cubicBezTo>
                    <a:pt x="22180" y="12223"/>
                    <a:pt x="24012" y="13403"/>
                    <a:pt x="24826" y="13566"/>
                  </a:cubicBezTo>
                  <a:cubicBezTo>
                    <a:pt x="25015" y="13596"/>
                    <a:pt x="25158" y="13611"/>
                    <a:pt x="25276" y="13611"/>
                  </a:cubicBezTo>
                  <a:cubicBezTo>
                    <a:pt x="25638" y="13611"/>
                    <a:pt x="25758" y="13466"/>
                    <a:pt x="26250" y="13159"/>
                  </a:cubicBezTo>
                  <a:cubicBezTo>
                    <a:pt x="26901" y="12752"/>
                    <a:pt x="23483" y="9741"/>
                    <a:pt x="22587" y="9334"/>
                  </a:cubicBezTo>
                  <a:cubicBezTo>
                    <a:pt x="21651" y="8967"/>
                    <a:pt x="18233" y="8967"/>
                    <a:pt x="18233" y="8967"/>
                  </a:cubicBezTo>
                  <a:cubicBezTo>
                    <a:pt x="18233" y="8967"/>
                    <a:pt x="21122" y="7136"/>
                    <a:pt x="21773" y="6851"/>
                  </a:cubicBezTo>
                  <a:cubicBezTo>
                    <a:pt x="21856" y="6822"/>
                    <a:pt x="21946" y="6809"/>
                    <a:pt x="22041" y="6809"/>
                  </a:cubicBezTo>
                  <a:cubicBezTo>
                    <a:pt x="22738" y="6809"/>
                    <a:pt x="23704" y="7502"/>
                    <a:pt x="24134" y="7502"/>
                  </a:cubicBezTo>
                  <a:cubicBezTo>
                    <a:pt x="24405" y="7502"/>
                    <a:pt x="24751" y="7609"/>
                    <a:pt x="25096" y="7609"/>
                  </a:cubicBezTo>
                  <a:cubicBezTo>
                    <a:pt x="25423" y="7609"/>
                    <a:pt x="25748" y="7513"/>
                    <a:pt x="26006" y="7136"/>
                  </a:cubicBezTo>
                  <a:cubicBezTo>
                    <a:pt x="26535" y="6322"/>
                    <a:pt x="22058" y="2904"/>
                    <a:pt x="22058" y="2904"/>
                  </a:cubicBezTo>
                  <a:cubicBezTo>
                    <a:pt x="22058" y="2904"/>
                    <a:pt x="19608" y="0"/>
                    <a:pt x="1826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3" name="Google Shape;1863;p33"/>
            <p:cNvSpPr/>
            <p:nvPr/>
          </p:nvSpPr>
          <p:spPr>
            <a:xfrm>
              <a:off x="3852700" y="4326150"/>
              <a:ext cx="674575" cy="486350"/>
            </a:xfrm>
            <a:custGeom>
              <a:rect b="b" l="l" r="r" t="t"/>
              <a:pathLst>
                <a:path extrusionOk="0" h="19454" w="26983">
                  <a:moveTo>
                    <a:pt x="26332" y="13227"/>
                  </a:moveTo>
                  <a:lnTo>
                    <a:pt x="26337" y="13230"/>
                  </a:lnTo>
                  <a:lnTo>
                    <a:pt x="26337" y="13230"/>
                  </a:lnTo>
                  <a:cubicBezTo>
                    <a:pt x="26337" y="13230"/>
                    <a:pt x="26337" y="13230"/>
                    <a:pt x="26337" y="13230"/>
                  </a:cubicBezTo>
                  <a:lnTo>
                    <a:pt x="26337" y="13230"/>
                  </a:lnTo>
                  <a:lnTo>
                    <a:pt x="26332" y="13227"/>
                  </a:lnTo>
                  <a:close/>
                  <a:moveTo>
                    <a:pt x="18599" y="652"/>
                  </a:moveTo>
                  <a:cubicBezTo>
                    <a:pt x="18803" y="652"/>
                    <a:pt x="19210" y="814"/>
                    <a:pt x="19576" y="1059"/>
                  </a:cubicBezTo>
                  <a:cubicBezTo>
                    <a:pt x="20187" y="1466"/>
                    <a:pt x="20797" y="2035"/>
                    <a:pt x="21285" y="2564"/>
                  </a:cubicBezTo>
                  <a:cubicBezTo>
                    <a:pt x="21530" y="2809"/>
                    <a:pt x="21733" y="3012"/>
                    <a:pt x="21896" y="3175"/>
                  </a:cubicBezTo>
                  <a:cubicBezTo>
                    <a:pt x="21977" y="3256"/>
                    <a:pt x="22018" y="3338"/>
                    <a:pt x="22059" y="3378"/>
                  </a:cubicBezTo>
                  <a:lnTo>
                    <a:pt x="22099" y="3460"/>
                  </a:lnTo>
                  <a:lnTo>
                    <a:pt x="22181" y="3500"/>
                  </a:lnTo>
                  <a:cubicBezTo>
                    <a:pt x="22181" y="3500"/>
                    <a:pt x="22425" y="3704"/>
                    <a:pt x="22791" y="3989"/>
                  </a:cubicBezTo>
                  <a:cubicBezTo>
                    <a:pt x="23361" y="4436"/>
                    <a:pt x="24175" y="5128"/>
                    <a:pt x="24867" y="5779"/>
                  </a:cubicBezTo>
                  <a:cubicBezTo>
                    <a:pt x="25192" y="6146"/>
                    <a:pt x="25518" y="6471"/>
                    <a:pt x="25721" y="6756"/>
                  </a:cubicBezTo>
                  <a:cubicBezTo>
                    <a:pt x="25843" y="6878"/>
                    <a:pt x="25925" y="7000"/>
                    <a:pt x="25966" y="7082"/>
                  </a:cubicBezTo>
                  <a:cubicBezTo>
                    <a:pt x="26006" y="7204"/>
                    <a:pt x="26006" y="7285"/>
                    <a:pt x="26006" y="7285"/>
                  </a:cubicBezTo>
                  <a:lnTo>
                    <a:pt x="26016" y="7285"/>
                  </a:lnTo>
                  <a:cubicBezTo>
                    <a:pt x="25910" y="7421"/>
                    <a:pt x="25833" y="7492"/>
                    <a:pt x="25721" y="7529"/>
                  </a:cubicBezTo>
                  <a:cubicBezTo>
                    <a:pt x="25640" y="7570"/>
                    <a:pt x="25518" y="7570"/>
                    <a:pt x="25396" y="7570"/>
                  </a:cubicBezTo>
                  <a:cubicBezTo>
                    <a:pt x="25152" y="7570"/>
                    <a:pt x="24826" y="7489"/>
                    <a:pt x="24460" y="7489"/>
                  </a:cubicBezTo>
                  <a:cubicBezTo>
                    <a:pt x="24460" y="7489"/>
                    <a:pt x="24338" y="7448"/>
                    <a:pt x="24175" y="7407"/>
                  </a:cubicBezTo>
                  <a:cubicBezTo>
                    <a:pt x="23971" y="7326"/>
                    <a:pt x="23646" y="7163"/>
                    <a:pt x="23361" y="7041"/>
                  </a:cubicBezTo>
                  <a:cubicBezTo>
                    <a:pt x="23035" y="6919"/>
                    <a:pt x="22710" y="6797"/>
                    <a:pt x="22384" y="6797"/>
                  </a:cubicBezTo>
                  <a:cubicBezTo>
                    <a:pt x="22262" y="6797"/>
                    <a:pt x="22140" y="6797"/>
                    <a:pt x="21977" y="6838"/>
                  </a:cubicBezTo>
                  <a:cubicBezTo>
                    <a:pt x="21774" y="6919"/>
                    <a:pt x="21489" y="7082"/>
                    <a:pt x="21123" y="7326"/>
                  </a:cubicBezTo>
                  <a:cubicBezTo>
                    <a:pt x="20024" y="7936"/>
                    <a:pt x="18396" y="8995"/>
                    <a:pt x="18396" y="8995"/>
                  </a:cubicBezTo>
                  <a:cubicBezTo>
                    <a:pt x="18274" y="9076"/>
                    <a:pt x="18192" y="9239"/>
                    <a:pt x="18233" y="9361"/>
                  </a:cubicBezTo>
                  <a:cubicBezTo>
                    <a:pt x="18274" y="9524"/>
                    <a:pt x="18437" y="9605"/>
                    <a:pt x="18559" y="9605"/>
                  </a:cubicBezTo>
                  <a:lnTo>
                    <a:pt x="19128" y="9605"/>
                  </a:lnTo>
                  <a:cubicBezTo>
                    <a:pt x="19617" y="9605"/>
                    <a:pt x="20390" y="9646"/>
                    <a:pt x="21123" y="9686"/>
                  </a:cubicBezTo>
                  <a:cubicBezTo>
                    <a:pt x="21448" y="9727"/>
                    <a:pt x="21814" y="9768"/>
                    <a:pt x="22099" y="9808"/>
                  </a:cubicBezTo>
                  <a:cubicBezTo>
                    <a:pt x="22425" y="9849"/>
                    <a:pt x="22669" y="9931"/>
                    <a:pt x="22791" y="9971"/>
                  </a:cubicBezTo>
                  <a:cubicBezTo>
                    <a:pt x="22913" y="10053"/>
                    <a:pt x="23280" y="10256"/>
                    <a:pt x="23646" y="10541"/>
                  </a:cubicBezTo>
                  <a:cubicBezTo>
                    <a:pt x="24216" y="10989"/>
                    <a:pt x="24907" y="11599"/>
                    <a:pt x="25436" y="12169"/>
                  </a:cubicBezTo>
                  <a:cubicBezTo>
                    <a:pt x="25721" y="12454"/>
                    <a:pt x="25966" y="12698"/>
                    <a:pt x="26128" y="12942"/>
                  </a:cubicBezTo>
                  <a:cubicBezTo>
                    <a:pt x="26210" y="13024"/>
                    <a:pt x="26250" y="13146"/>
                    <a:pt x="26291" y="13186"/>
                  </a:cubicBezTo>
                  <a:lnTo>
                    <a:pt x="26311" y="13245"/>
                  </a:lnTo>
                  <a:lnTo>
                    <a:pt x="26311" y="13245"/>
                  </a:lnTo>
                  <a:cubicBezTo>
                    <a:pt x="26097" y="13370"/>
                    <a:pt x="25990" y="13441"/>
                    <a:pt x="25884" y="13512"/>
                  </a:cubicBezTo>
                  <a:cubicBezTo>
                    <a:pt x="25762" y="13553"/>
                    <a:pt x="25721" y="13553"/>
                    <a:pt x="25599" y="13553"/>
                  </a:cubicBezTo>
                  <a:cubicBezTo>
                    <a:pt x="25518" y="13553"/>
                    <a:pt x="25396" y="13553"/>
                    <a:pt x="25192" y="13512"/>
                  </a:cubicBezTo>
                  <a:cubicBezTo>
                    <a:pt x="25070" y="13512"/>
                    <a:pt x="24785" y="13431"/>
                    <a:pt x="24541" y="13308"/>
                  </a:cubicBezTo>
                  <a:cubicBezTo>
                    <a:pt x="24134" y="13105"/>
                    <a:pt x="23646" y="12861"/>
                    <a:pt x="23320" y="12657"/>
                  </a:cubicBezTo>
                  <a:cubicBezTo>
                    <a:pt x="23117" y="12535"/>
                    <a:pt x="22954" y="12454"/>
                    <a:pt x="22873" y="12372"/>
                  </a:cubicBezTo>
                  <a:cubicBezTo>
                    <a:pt x="22750" y="12291"/>
                    <a:pt x="22710" y="12250"/>
                    <a:pt x="22710" y="12250"/>
                  </a:cubicBezTo>
                  <a:cubicBezTo>
                    <a:pt x="22628" y="12210"/>
                    <a:pt x="22547" y="12210"/>
                    <a:pt x="22466" y="12210"/>
                  </a:cubicBezTo>
                  <a:lnTo>
                    <a:pt x="18925" y="12861"/>
                  </a:lnTo>
                  <a:cubicBezTo>
                    <a:pt x="18803" y="12901"/>
                    <a:pt x="18681" y="12983"/>
                    <a:pt x="18640" y="13105"/>
                  </a:cubicBezTo>
                  <a:cubicBezTo>
                    <a:pt x="18599" y="13227"/>
                    <a:pt x="18640" y="13349"/>
                    <a:pt x="18721" y="13431"/>
                  </a:cubicBezTo>
                  <a:cubicBezTo>
                    <a:pt x="18721" y="13431"/>
                    <a:pt x="19251" y="14000"/>
                    <a:pt x="19861" y="14611"/>
                  </a:cubicBezTo>
                  <a:cubicBezTo>
                    <a:pt x="20471" y="15262"/>
                    <a:pt x="21163" y="15954"/>
                    <a:pt x="21530" y="16239"/>
                  </a:cubicBezTo>
                  <a:cubicBezTo>
                    <a:pt x="21692" y="16361"/>
                    <a:pt x="21896" y="16483"/>
                    <a:pt x="22181" y="16605"/>
                  </a:cubicBezTo>
                  <a:cubicBezTo>
                    <a:pt x="22547" y="16808"/>
                    <a:pt x="22995" y="17012"/>
                    <a:pt x="23280" y="17215"/>
                  </a:cubicBezTo>
                  <a:cubicBezTo>
                    <a:pt x="23442" y="17337"/>
                    <a:pt x="23605" y="17419"/>
                    <a:pt x="23646" y="17500"/>
                  </a:cubicBezTo>
                  <a:lnTo>
                    <a:pt x="23722" y="17576"/>
                  </a:lnTo>
                  <a:lnTo>
                    <a:pt x="23722" y="17576"/>
                  </a:lnTo>
                  <a:cubicBezTo>
                    <a:pt x="23714" y="17588"/>
                    <a:pt x="23694" y="17598"/>
                    <a:pt x="23646" y="17622"/>
                  </a:cubicBezTo>
                  <a:cubicBezTo>
                    <a:pt x="23280" y="17867"/>
                    <a:pt x="22995" y="17948"/>
                    <a:pt x="22710" y="17948"/>
                  </a:cubicBezTo>
                  <a:cubicBezTo>
                    <a:pt x="22466" y="17948"/>
                    <a:pt x="22221" y="17907"/>
                    <a:pt x="21896" y="17744"/>
                  </a:cubicBezTo>
                  <a:cubicBezTo>
                    <a:pt x="21611" y="17622"/>
                    <a:pt x="21285" y="17419"/>
                    <a:pt x="20878" y="17134"/>
                  </a:cubicBezTo>
                  <a:cubicBezTo>
                    <a:pt x="20187" y="16646"/>
                    <a:pt x="19128" y="16076"/>
                    <a:pt x="18152" y="15587"/>
                  </a:cubicBezTo>
                  <a:cubicBezTo>
                    <a:pt x="17704" y="15343"/>
                    <a:pt x="17216" y="15140"/>
                    <a:pt x="16849" y="14977"/>
                  </a:cubicBezTo>
                  <a:cubicBezTo>
                    <a:pt x="16646" y="14896"/>
                    <a:pt x="16483" y="14814"/>
                    <a:pt x="16361" y="14774"/>
                  </a:cubicBezTo>
                  <a:cubicBezTo>
                    <a:pt x="16198" y="14733"/>
                    <a:pt x="16076" y="14692"/>
                    <a:pt x="15954" y="14692"/>
                  </a:cubicBezTo>
                  <a:cubicBezTo>
                    <a:pt x="15791" y="14692"/>
                    <a:pt x="15669" y="14774"/>
                    <a:pt x="15547" y="14814"/>
                  </a:cubicBezTo>
                  <a:cubicBezTo>
                    <a:pt x="15344" y="14936"/>
                    <a:pt x="15140" y="15099"/>
                    <a:pt x="14855" y="15303"/>
                  </a:cubicBezTo>
                  <a:cubicBezTo>
                    <a:pt x="14123" y="15913"/>
                    <a:pt x="12983" y="16849"/>
                    <a:pt x="11518" y="17337"/>
                  </a:cubicBezTo>
                  <a:cubicBezTo>
                    <a:pt x="10379" y="17744"/>
                    <a:pt x="8913" y="17907"/>
                    <a:pt x="7733" y="18029"/>
                  </a:cubicBezTo>
                  <a:cubicBezTo>
                    <a:pt x="7163" y="18070"/>
                    <a:pt x="6675" y="18111"/>
                    <a:pt x="6309" y="18111"/>
                  </a:cubicBezTo>
                  <a:lnTo>
                    <a:pt x="5698" y="18111"/>
                  </a:lnTo>
                  <a:cubicBezTo>
                    <a:pt x="5617" y="18111"/>
                    <a:pt x="5536" y="18151"/>
                    <a:pt x="5454" y="18233"/>
                  </a:cubicBezTo>
                  <a:lnTo>
                    <a:pt x="5088" y="18599"/>
                  </a:lnTo>
                  <a:lnTo>
                    <a:pt x="1384" y="14163"/>
                  </a:lnTo>
                  <a:lnTo>
                    <a:pt x="1344" y="14122"/>
                  </a:lnTo>
                  <a:lnTo>
                    <a:pt x="815" y="13715"/>
                  </a:lnTo>
                  <a:lnTo>
                    <a:pt x="2239" y="12291"/>
                  </a:lnTo>
                  <a:lnTo>
                    <a:pt x="2239" y="12291"/>
                  </a:lnTo>
                  <a:lnTo>
                    <a:pt x="2239" y="12291"/>
                  </a:lnTo>
                  <a:cubicBezTo>
                    <a:pt x="2280" y="12250"/>
                    <a:pt x="5698" y="9402"/>
                    <a:pt x="7326" y="6431"/>
                  </a:cubicBezTo>
                  <a:cubicBezTo>
                    <a:pt x="8018" y="5169"/>
                    <a:pt x="8588" y="4314"/>
                    <a:pt x="9117" y="3785"/>
                  </a:cubicBezTo>
                  <a:cubicBezTo>
                    <a:pt x="9605" y="3297"/>
                    <a:pt x="10012" y="3134"/>
                    <a:pt x="10419" y="3134"/>
                  </a:cubicBezTo>
                  <a:cubicBezTo>
                    <a:pt x="10541" y="3134"/>
                    <a:pt x="10623" y="3134"/>
                    <a:pt x="10745" y="3175"/>
                  </a:cubicBezTo>
                  <a:cubicBezTo>
                    <a:pt x="11966" y="3419"/>
                    <a:pt x="12902" y="3419"/>
                    <a:pt x="12942" y="3419"/>
                  </a:cubicBezTo>
                  <a:lnTo>
                    <a:pt x="13105" y="3378"/>
                  </a:lnTo>
                  <a:cubicBezTo>
                    <a:pt x="13105" y="3378"/>
                    <a:pt x="13349" y="3256"/>
                    <a:pt x="13756" y="3012"/>
                  </a:cubicBezTo>
                  <a:cubicBezTo>
                    <a:pt x="14408" y="2646"/>
                    <a:pt x="15344" y="2117"/>
                    <a:pt x="16280" y="1628"/>
                  </a:cubicBezTo>
                  <a:cubicBezTo>
                    <a:pt x="17175" y="1140"/>
                    <a:pt x="18111" y="733"/>
                    <a:pt x="18518" y="692"/>
                  </a:cubicBezTo>
                  <a:lnTo>
                    <a:pt x="18599" y="652"/>
                  </a:lnTo>
                  <a:close/>
                  <a:moveTo>
                    <a:pt x="18355" y="0"/>
                  </a:moveTo>
                  <a:cubicBezTo>
                    <a:pt x="17989" y="82"/>
                    <a:pt x="17460" y="285"/>
                    <a:pt x="16890" y="570"/>
                  </a:cubicBezTo>
                  <a:cubicBezTo>
                    <a:pt x="15315" y="1303"/>
                    <a:pt x="13246" y="2530"/>
                    <a:pt x="12818" y="2768"/>
                  </a:cubicBezTo>
                  <a:lnTo>
                    <a:pt x="12780" y="2768"/>
                  </a:lnTo>
                  <a:cubicBezTo>
                    <a:pt x="12495" y="2727"/>
                    <a:pt x="11762" y="2686"/>
                    <a:pt x="10908" y="2524"/>
                  </a:cubicBezTo>
                  <a:cubicBezTo>
                    <a:pt x="10745" y="2483"/>
                    <a:pt x="10582" y="2442"/>
                    <a:pt x="10419" y="2442"/>
                  </a:cubicBezTo>
                  <a:cubicBezTo>
                    <a:pt x="9809" y="2442"/>
                    <a:pt x="9198" y="2727"/>
                    <a:pt x="8629" y="3338"/>
                  </a:cubicBezTo>
                  <a:cubicBezTo>
                    <a:pt x="8018" y="3907"/>
                    <a:pt x="7448" y="4803"/>
                    <a:pt x="6716" y="6105"/>
                  </a:cubicBezTo>
                  <a:cubicBezTo>
                    <a:pt x="5983" y="7489"/>
                    <a:pt x="4722" y="8913"/>
                    <a:pt x="3704" y="9971"/>
                  </a:cubicBezTo>
                  <a:cubicBezTo>
                    <a:pt x="3175" y="10500"/>
                    <a:pt x="2687" y="10948"/>
                    <a:pt x="2361" y="11274"/>
                  </a:cubicBezTo>
                  <a:cubicBezTo>
                    <a:pt x="2198" y="11436"/>
                    <a:pt x="2076" y="11558"/>
                    <a:pt x="1954" y="11640"/>
                  </a:cubicBezTo>
                  <a:cubicBezTo>
                    <a:pt x="1873" y="11721"/>
                    <a:pt x="1832" y="11762"/>
                    <a:pt x="1832" y="11762"/>
                  </a:cubicBezTo>
                  <a:lnTo>
                    <a:pt x="1791" y="11803"/>
                  </a:lnTo>
                  <a:lnTo>
                    <a:pt x="82" y="13471"/>
                  </a:lnTo>
                  <a:cubicBezTo>
                    <a:pt x="41" y="13553"/>
                    <a:pt x="1" y="13634"/>
                    <a:pt x="1" y="13756"/>
                  </a:cubicBezTo>
                  <a:cubicBezTo>
                    <a:pt x="1" y="13838"/>
                    <a:pt x="41" y="13919"/>
                    <a:pt x="123" y="14000"/>
                  </a:cubicBezTo>
                  <a:lnTo>
                    <a:pt x="896" y="14611"/>
                  </a:lnTo>
                  <a:lnTo>
                    <a:pt x="4803" y="19332"/>
                  </a:lnTo>
                  <a:cubicBezTo>
                    <a:pt x="4844" y="19413"/>
                    <a:pt x="4925" y="19454"/>
                    <a:pt x="5047" y="19454"/>
                  </a:cubicBezTo>
                  <a:cubicBezTo>
                    <a:pt x="5129" y="19454"/>
                    <a:pt x="5210" y="19413"/>
                    <a:pt x="5291" y="19332"/>
                  </a:cubicBezTo>
                  <a:lnTo>
                    <a:pt x="5822" y="18801"/>
                  </a:lnTo>
                  <a:lnTo>
                    <a:pt x="5822" y="18801"/>
                  </a:lnTo>
                  <a:cubicBezTo>
                    <a:pt x="6107" y="18797"/>
                    <a:pt x="6862" y="18776"/>
                    <a:pt x="7815" y="18680"/>
                  </a:cubicBezTo>
                  <a:cubicBezTo>
                    <a:pt x="8995" y="18599"/>
                    <a:pt x="10501" y="18396"/>
                    <a:pt x="11722" y="17989"/>
                  </a:cubicBezTo>
                  <a:cubicBezTo>
                    <a:pt x="12942" y="17582"/>
                    <a:pt x="13960" y="16890"/>
                    <a:pt x="14692" y="16320"/>
                  </a:cubicBezTo>
                  <a:cubicBezTo>
                    <a:pt x="15059" y="16035"/>
                    <a:pt x="15344" y="15791"/>
                    <a:pt x="15588" y="15628"/>
                  </a:cubicBezTo>
                  <a:cubicBezTo>
                    <a:pt x="15710" y="15506"/>
                    <a:pt x="15791" y="15465"/>
                    <a:pt x="15873" y="15425"/>
                  </a:cubicBezTo>
                  <a:lnTo>
                    <a:pt x="15954" y="15384"/>
                  </a:lnTo>
                  <a:cubicBezTo>
                    <a:pt x="16035" y="15384"/>
                    <a:pt x="16361" y="15506"/>
                    <a:pt x="16687" y="15628"/>
                  </a:cubicBezTo>
                  <a:cubicBezTo>
                    <a:pt x="17785" y="16076"/>
                    <a:pt x="19576" y="17053"/>
                    <a:pt x="20471" y="17663"/>
                  </a:cubicBezTo>
                  <a:cubicBezTo>
                    <a:pt x="20878" y="17989"/>
                    <a:pt x="21285" y="18192"/>
                    <a:pt x="21611" y="18355"/>
                  </a:cubicBezTo>
                  <a:cubicBezTo>
                    <a:pt x="21977" y="18518"/>
                    <a:pt x="22343" y="18640"/>
                    <a:pt x="22710" y="18640"/>
                  </a:cubicBezTo>
                  <a:cubicBezTo>
                    <a:pt x="23157" y="18640"/>
                    <a:pt x="23564" y="18477"/>
                    <a:pt x="24012" y="18233"/>
                  </a:cubicBezTo>
                  <a:cubicBezTo>
                    <a:pt x="24134" y="18151"/>
                    <a:pt x="24216" y="18070"/>
                    <a:pt x="24297" y="17948"/>
                  </a:cubicBezTo>
                  <a:cubicBezTo>
                    <a:pt x="24378" y="17867"/>
                    <a:pt x="24419" y="17704"/>
                    <a:pt x="24419" y="17582"/>
                  </a:cubicBezTo>
                  <a:cubicBezTo>
                    <a:pt x="24419" y="17419"/>
                    <a:pt x="24338" y="17297"/>
                    <a:pt x="24297" y="17175"/>
                  </a:cubicBezTo>
                  <a:cubicBezTo>
                    <a:pt x="24134" y="16971"/>
                    <a:pt x="23971" y="16849"/>
                    <a:pt x="23727" y="16686"/>
                  </a:cubicBezTo>
                  <a:cubicBezTo>
                    <a:pt x="23442" y="16483"/>
                    <a:pt x="23035" y="16320"/>
                    <a:pt x="22710" y="16157"/>
                  </a:cubicBezTo>
                  <a:cubicBezTo>
                    <a:pt x="22384" y="15954"/>
                    <a:pt x="22059" y="15791"/>
                    <a:pt x="21937" y="15710"/>
                  </a:cubicBezTo>
                  <a:cubicBezTo>
                    <a:pt x="21652" y="15465"/>
                    <a:pt x="20960" y="14774"/>
                    <a:pt x="20349" y="14163"/>
                  </a:cubicBezTo>
                  <a:cubicBezTo>
                    <a:pt x="20094" y="13891"/>
                    <a:pt x="19853" y="13640"/>
                    <a:pt x="19659" y="13440"/>
                  </a:cubicBezTo>
                  <a:lnTo>
                    <a:pt x="19659" y="13440"/>
                  </a:lnTo>
                  <a:lnTo>
                    <a:pt x="22486" y="12920"/>
                  </a:lnTo>
                  <a:lnTo>
                    <a:pt x="22486" y="12920"/>
                  </a:lnTo>
                  <a:cubicBezTo>
                    <a:pt x="22662" y="13041"/>
                    <a:pt x="22985" y="13256"/>
                    <a:pt x="23361" y="13471"/>
                  </a:cubicBezTo>
                  <a:cubicBezTo>
                    <a:pt x="23646" y="13593"/>
                    <a:pt x="23971" y="13756"/>
                    <a:pt x="24256" y="13919"/>
                  </a:cubicBezTo>
                  <a:cubicBezTo>
                    <a:pt x="24541" y="14041"/>
                    <a:pt x="24826" y="14163"/>
                    <a:pt x="25070" y="14204"/>
                  </a:cubicBezTo>
                  <a:cubicBezTo>
                    <a:pt x="25274" y="14244"/>
                    <a:pt x="25436" y="14244"/>
                    <a:pt x="25599" y="14244"/>
                  </a:cubicBezTo>
                  <a:cubicBezTo>
                    <a:pt x="25843" y="14244"/>
                    <a:pt x="26047" y="14204"/>
                    <a:pt x="26210" y="14082"/>
                  </a:cubicBezTo>
                  <a:cubicBezTo>
                    <a:pt x="26372" y="14000"/>
                    <a:pt x="26535" y="13919"/>
                    <a:pt x="26739" y="13756"/>
                  </a:cubicBezTo>
                  <a:cubicBezTo>
                    <a:pt x="26820" y="13715"/>
                    <a:pt x="26902" y="13634"/>
                    <a:pt x="26942" y="13553"/>
                  </a:cubicBezTo>
                  <a:cubicBezTo>
                    <a:pt x="26983" y="13471"/>
                    <a:pt x="26983" y="13390"/>
                    <a:pt x="26983" y="13308"/>
                  </a:cubicBezTo>
                  <a:cubicBezTo>
                    <a:pt x="26983" y="13105"/>
                    <a:pt x="26942" y="12942"/>
                    <a:pt x="26820" y="12779"/>
                  </a:cubicBezTo>
                  <a:cubicBezTo>
                    <a:pt x="26657" y="12494"/>
                    <a:pt x="26413" y="12169"/>
                    <a:pt x="26088" y="11843"/>
                  </a:cubicBezTo>
                  <a:cubicBezTo>
                    <a:pt x="25599" y="11314"/>
                    <a:pt x="24989" y="10785"/>
                    <a:pt x="24460" y="10338"/>
                  </a:cubicBezTo>
                  <a:cubicBezTo>
                    <a:pt x="24175" y="10093"/>
                    <a:pt x="23890" y="9890"/>
                    <a:pt x="23646" y="9727"/>
                  </a:cubicBezTo>
                  <a:cubicBezTo>
                    <a:pt x="23402" y="9564"/>
                    <a:pt x="23198" y="9442"/>
                    <a:pt x="23035" y="9361"/>
                  </a:cubicBezTo>
                  <a:cubicBezTo>
                    <a:pt x="22750" y="9239"/>
                    <a:pt x="22343" y="9157"/>
                    <a:pt x="21896" y="9117"/>
                  </a:cubicBezTo>
                  <a:cubicBezTo>
                    <a:pt x="21202" y="9015"/>
                    <a:pt x="20376" y="8964"/>
                    <a:pt x="19719" y="8938"/>
                  </a:cubicBezTo>
                  <a:lnTo>
                    <a:pt x="19719" y="8938"/>
                  </a:lnTo>
                  <a:cubicBezTo>
                    <a:pt x="19893" y="8826"/>
                    <a:pt x="20079" y="8707"/>
                    <a:pt x="20268" y="8588"/>
                  </a:cubicBezTo>
                  <a:cubicBezTo>
                    <a:pt x="20675" y="8343"/>
                    <a:pt x="21082" y="8099"/>
                    <a:pt x="21448" y="7896"/>
                  </a:cubicBezTo>
                  <a:cubicBezTo>
                    <a:pt x="21814" y="7692"/>
                    <a:pt x="22099" y="7529"/>
                    <a:pt x="22262" y="7489"/>
                  </a:cubicBezTo>
                  <a:cubicBezTo>
                    <a:pt x="22262" y="7489"/>
                    <a:pt x="22303" y="7448"/>
                    <a:pt x="22384" y="7448"/>
                  </a:cubicBezTo>
                  <a:cubicBezTo>
                    <a:pt x="22588" y="7448"/>
                    <a:pt x="22995" y="7611"/>
                    <a:pt x="23361" y="7774"/>
                  </a:cubicBezTo>
                  <a:cubicBezTo>
                    <a:pt x="23564" y="7855"/>
                    <a:pt x="23727" y="7977"/>
                    <a:pt x="23931" y="8018"/>
                  </a:cubicBezTo>
                  <a:cubicBezTo>
                    <a:pt x="24093" y="8099"/>
                    <a:pt x="24297" y="8140"/>
                    <a:pt x="24460" y="8181"/>
                  </a:cubicBezTo>
                  <a:cubicBezTo>
                    <a:pt x="24489" y="8175"/>
                    <a:pt x="24520" y="8172"/>
                    <a:pt x="24554" y="8172"/>
                  </a:cubicBezTo>
                  <a:cubicBezTo>
                    <a:pt x="24758" y="8172"/>
                    <a:pt x="25047" y="8262"/>
                    <a:pt x="25396" y="8262"/>
                  </a:cubicBezTo>
                  <a:cubicBezTo>
                    <a:pt x="25599" y="8262"/>
                    <a:pt x="25803" y="8221"/>
                    <a:pt x="26047" y="8140"/>
                  </a:cubicBezTo>
                  <a:cubicBezTo>
                    <a:pt x="26250" y="8018"/>
                    <a:pt x="26454" y="7855"/>
                    <a:pt x="26617" y="7611"/>
                  </a:cubicBezTo>
                  <a:cubicBezTo>
                    <a:pt x="26657" y="7529"/>
                    <a:pt x="26698" y="7407"/>
                    <a:pt x="26698" y="7285"/>
                  </a:cubicBezTo>
                  <a:cubicBezTo>
                    <a:pt x="26698" y="7041"/>
                    <a:pt x="26617" y="6838"/>
                    <a:pt x="26495" y="6634"/>
                  </a:cubicBezTo>
                  <a:cubicBezTo>
                    <a:pt x="26250" y="6268"/>
                    <a:pt x="25925" y="5902"/>
                    <a:pt x="25518" y="5495"/>
                  </a:cubicBezTo>
                  <a:cubicBezTo>
                    <a:pt x="24370" y="4347"/>
                    <a:pt x="22792" y="3128"/>
                    <a:pt x="22606" y="2985"/>
                  </a:cubicBezTo>
                  <a:lnTo>
                    <a:pt x="22606" y="2985"/>
                  </a:lnTo>
                  <a:cubicBezTo>
                    <a:pt x="22489" y="2847"/>
                    <a:pt x="21931" y="2197"/>
                    <a:pt x="21245" y="1547"/>
                  </a:cubicBezTo>
                  <a:cubicBezTo>
                    <a:pt x="20838" y="1140"/>
                    <a:pt x="20390" y="774"/>
                    <a:pt x="19942" y="489"/>
                  </a:cubicBezTo>
                  <a:cubicBezTo>
                    <a:pt x="19495" y="204"/>
                    <a:pt x="19047" y="0"/>
                    <a:pt x="1859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4" name="Google Shape;1864;p33"/>
            <p:cNvSpPr/>
            <p:nvPr/>
          </p:nvSpPr>
          <p:spPr>
            <a:xfrm>
              <a:off x="4208800" y="4389225"/>
              <a:ext cx="212675" cy="101775"/>
            </a:xfrm>
            <a:custGeom>
              <a:rect b="b" l="l" r="r" t="t"/>
              <a:pathLst>
                <a:path extrusionOk="0" h="4071" w="8507">
                  <a:moveTo>
                    <a:pt x="6756" y="1"/>
                  </a:moveTo>
                  <a:cubicBezTo>
                    <a:pt x="6512" y="1"/>
                    <a:pt x="6268" y="41"/>
                    <a:pt x="6024" y="123"/>
                  </a:cubicBezTo>
                  <a:cubicBezTo>
                    <a:pt x="5617" y="367"/>
                    <a:pt x="4152" y="1181"/>
                    <a:pt x="2809" y="1954"/>
                  </a:cubicBezTo>
                  <a:cubicBezTo>
                    <a:pt x="1466" y="2727"/>
                    <a:pt x="204" y="3419"/>
                    <a:pt x="204" y="3419"/>
                  </a:cubicBezTo>
                  <a:cubicBezTo>
                    <a:pt x="41" y="3541"/>
                    <a:pt x="1" y="3745"/>
                    <a:pt x="82" y="3908"/>
                  </a:cubicBezTo>
                  <a:cubicBezTo>
                    <a:pt x="164" y="4016"/>
                    <a:pt x="281" y="4070"/>
                    <a:pt x="399" y="4070"/>
                  </a:cubicBezTo>
                  <a:cubicBezTo>
                    <a:pt x="457" y="4070"/>
                    <a:pt x="516" y="4057"/>
                    <a:pt x="571" y="4030"/>
                  </a:cubicBezTo>
                  <a:cubicBezTo>
                    <a:pt x="571" y="4030"/>
                    <a:pt x="855" y="3826"/>
                    <a:pt x="1344" y="3582"/>
                  </a:cubicBezTo>
                  <a:cubicBezTo>
                    <a:pt x="2076" y="3134"/>
                    <a:pt x="3175" y="2524"/>
                    <a:pt x="4152" y="1954"/>
                  </a:cubicBezTo>
                  <a:cubicBezTo>
                    <a:pt x="5169" y="1384"/>
                    <a:pt x="6024" y="896"/>
                    <a:pt x="6309" y="733"/>
                  </a:cubicBezTo>
                  <a:cubicBezTo>
                    <a:pt x="6431" y="693"/>
                    <a:pt x="6594" y="652"/>
                    <a:pt x="6756" y="652"/>
                  </a:cubicBezTo>
                  <a:cubicBezTo>
                    <a:pt x="7041" y="652"/>
                    <a:pt x="7326" y="733"/>
                    <a:pt x="7570" y="815"/>
                  </a:cubicBezTo>
                  <a:cubicBezTo>
                    <a:pt x="7693" y="855"/>
                    <a:pt x="7815" y="937"/>
                    <a:pt x="7855" y="937"/>
                  </a:cubicBezTo>
                  <a:lnTo>
                    <a:pt x="7937" y="977"/>
                  </a:lnTo>
                  <a:lnTo>
                    <a:pt x="7977" y="1018"/>
                  </a:lnTo>
                  <a:cubicBezTo>
                    <a:pt x="8021" y="1040"/>
                    <a:pt x="8068" y="1050"/>
                    <a:pt x="8114" y="1050"/>
                  </a:cubicBezTo>
                  <a:cubicBezTo>
                    <a:pt x="8240" y="1050"/>
                    <a:pt x="8365" y="974"/>
                    <a:pt x="8425" y="855"/>
                  </a:cubicBezTo>
                  <a:cubicBezTo>
                    <a:pt x="8506" y="693"/>
                    <a:pt x="8466" y="489"/>
                    <a:pt x="8303" y="408"/>
                  </a:cubicBezTo>
                  <a:cubicBezTo>
                    <a:pt x="8262" y="408"/>
                    <a:pt x="7570" y="1"/>
                    <a:pt x="675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5" name="Google Shape;1865;p33"/>
            <p:cNvSpPr/>
            <p:nvPr/>
          </p:nvSpPr>
          <p:spPr>
            <a:xfrm>
              <a:off x="4107075" y="4395325"/>
              <a:ext cx="78350" cy="56000"/>
            </a:xfrm>
            <a:custGeom>
              <a:rect b="b" l="l" r="r" t="t"/>
              <a:pathLst>
                <a:path extrusionOk="0" h="2240" w="3134">
                  <a:moveTo>
                    <a:pt x="2736" y="1"/>
                  </a:moveTo>
                  <a:cubicBezTo>
                    <a:pt x="2677" y="1"/>
                    <a:pt x="2618" y="14"/>
                    <a:pt x="2564" y="42"/>
                  </a:cubicBezTo>
                  <a:lnTo>
                    <a:pt x="204" y="1629"/>
                  </a:lnTo>
                  <a:cubicBezTo>
                    <a:pt x="41" y="1710"/>
                    <a:pt x="0" y="1954"/>
                    <a:pt x="122" y="2076"/>
                  </a:cubicBezTo>
                  <a:cubicBezTo>
                    <a:pt x="176" y="2185"/>
                    <a:pt x="285" y="2239"/>
                    <a:pt x="399" y="2239"/>
                  </a:cubicBezTo>
                  <a:cubicBezTo>
                    <a:pt x="457" y="2239"/>
                    <a:pt x="516" y="2226"/>
                    <a:pt x="570" y="2199"/>
                  </a:cubicBezTo>
                  <a:lnTo>
                    <a:pt x="2930" y="611"/>
                  </a:lnTo>
                  <a:cubicBezTo>
                    <a:pt x="3093" y="530"/>
                    <a:pt x="3134" y="286"/>
                    <a:pt x="3052" y="164"/>
                  </a:cubicBezTo>
                  <a:cubicBezTo>
                    <a:pt x="2971" y="55"/>
                    <a:pt x="2853" y="1"/>
                    <a:pt x="27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6" name="Google Shape;1866;p33"/>
            <p:cNvSpPr/>
            <p:nvPr/>
          </p:nvSpPr>
          <p:spPr>
            <a:xfrm>
              <a:off x="3132375" y="4321475"/>
              <a:ext cx="590625" cy="357750"/>
            </a:xfrm>
            <a:custGeom>
              <a:rect b="b" l="l" r="r" t="t"/>
              <a:pathLst>
                <a:path extrusionOk="0" h="14310" w="23625">
                  <a:moveTo>
                    <a:pt x="14225" y="1"/>
                  </a:moveTo>
                  <a:cubicBezTo>
                    <a:pt x="14163" y="1"/>
                    <a:pt x="14101" y="8"/>
                    <a:pt x="14041" y="25"/>
                  </a:cubicBezTo>
                  <a:cubicBezTo>
                    <a:pt x="12983" y="269"/>
                    <a:pt x="12209" y="1042"/>
                    <a:pt x="12209" y="1042"/>
                  </a:cubicBezTo>
                  <a:cubicBezTo>
                    <a:pt x="12209" y="1042"/>
                    <a:pt x="11762" y="795"/>
                    <a:pt x="11144" y="795"/>
                  </a:cubicBezTo>
                  <a:cubicBezTo>
                    <a:pt x="10757" y="795"/>
                    <a:pt x="10303" y="892"/>
                    <a:pt x="9849" y="1205"/>
                  </a:cubicBezTo>
                  <a:cubicBezTo>
                    <a:pt x="8669" y="1978"/>
                    <a:pt x="7489" y="2222"/>
                    <a:pt x="6186" y="3280"/>
                  </a:cubicBezTo>
                  <a:cubicBezTo>
                    <a:pt x="4884" y="4339"/>
                    <a:pt x="1058" y="6821"/>
                    <a:pt x="529" y="7757"/>
                  </a:cubicBezTo>
                  <a:cubicBezTo>
                    <a:pt x="0" y="8652"/>
                    <a:pt x="7244" y="14309"/>
                    <a:pt x="7244" y="14309"/>
                  </a:cubicBezTo>
                  <a:cubicBezTo>
                    <a:pt x="7244" y="14309"/>
                    <a:pt x="15872" y="14187"/>
                    <a:pt x="17215" y="13373"/>
                  </a:cubicBezTo>
                  <a:cubicBezTo>
                    <a:pt x="18517" y="12600"/>
                    <a:pt x="21651" y="10362"/>
                    <a:pt x="21814" y="9466"/>
                  </a:cubicBezTo>
                  <a:cubicBezTo>
                    <a:pt x="21903" y="8786"/>
                    <a:pt x="21497" y="8320"/>
                    <a:pt x="20768" y="8320"/>
                  </a:cubicBezTo>
                  <a:cubicBezTo>
                    <a:pt x="20494" y="8320"/>
                    <a:pt x="20175" y="8386"/>
                    <a:pt x="19820" y="8530"/>
                  </a:cubicBezTo>
                  <a:cubicBezTo>
                    <a:pt x="18517" y="9059"/>
                    <a:pt x="15099" y="10362"/>
                    <a:pt x="14570" y="10362"/>
                  </a:cubicBezTo>
                  <a:cubicBezTo>
                    <a:pt x="14041" y="10362"/>
                    <a:pt x="11802" y="9589"/>
                    <a:pt x="11802" y="9589"/>
                  </a:cubicBezTo>
                  <a:cubicBezTo>
                    <a:pt x="11802" y="9589"/>
                    <a:pt x="15628" y="6170"/>
                    <a:pt x="17215" y="5275"/>
                  </a:cubicBezTo>
                  <a:cubicBezTo>
                    <a:pt x="17887" y="4868"/>
                    <a:pt x="18589" y="4715"/>
                    <a:pt x="19245" y="4715"/>
                  </a:cubicBezTo>
                  <a:cubicBezTo>
                    <a:pt x="20100" y="4715"/>
                    <a:pt x="20877" y="4975"/>
                    <a:pt x="21407" y="5275"/>
                  </a:cubicBezTo>
                  <a:cubicBezTo>
                    <a:pt x="21515" y="5334"/>
                    <a:pt x="21632" y="5361"/>
                    <a:pt x="21752" y="5361"/>
                  </a:cubicBezTo>
                  <a:cubicBezTo>
                    <a:pt x="22618" y="5361"/>
                    <a:pt x="23624" y="3945"/>
                    <a:pt x="22587" y="3158"/>
                  </a:cubicBezTo>
                  <a:cubicBezTo>
                    <a:pt x="21503" y="2298"/>
                    <a:pt x="19971" y="1679"/>
                    <a:pt x="18719" y="1679"/>
                  </a:cubicBezTo>
                  <a:cubicBezTo>
                    <a:pt x="18609" y="1679"/>
                    <a:pt x="18501" y="1683"/>
                    <a:pt x="18395" y="1693"/>
                  </a:cubicBezTo>
                  <a:cubicBezTo>
                    <a:pt x="17052" y="1856"/>
                    <a:pt x="16564" y="2100"/>
                    <a:pt x="16564" y="2100"/>
                  </a:cubicBezTo>
                  <a:cubicBezTo>
                    <a:pt x="16564" y="2100"/>
                    <a:pt x="15261" y="1"/>
                    <a:pt x="142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7" name="Google Shape;1867;p33"/>
            <p:cNvSpPr/>
            <p:nvPr/>
          </p:nvSpPr>
          <p:spPr>
            <a:xfrm>
              <a:off x="3136450" y="4312925"/>
              <a:ext cx="579950" cy="374425"/>
            </a:xfrm>
            <a:custGeom>
              <a:rect b="b" l="l" r="r" t="t"/>
              <a:pathLst>
                <a:path extrusionOk="0" h="14977" w="23198">
                  <a:moveTo>
                    <a:pt x="14041" y="652"/>
                  </a:moveTo>
                  <a:cubicBezTo>
                    <a:pt x="14203" y="652"/>
                    <a:pt x="14407" y="733"/>
                    <a:pt x="14651" y="936"/>
                  </a:cubicBezTo>
                  <a:cubicBezTo>
                    <a:pt x="15017" y="1181"/>
                    <a:pt x="15384" y="1628"/>
                    <a:pt x="15628" y="1995"/>
                  </a:cubicBezTo>
                  <a:cubicBezTo>
                    <a:pt x="15791" y="2157"/>
                    <a:pt x="15913" y="2320"/>
                    <a:pt x="15953" y="2442"/>
                  </a:cubicBezTo>
                  <a:lnTo>
                    <a:pt x="16075" y="2564"/>
                  </a:lnTo>
                  <a:lnTo>
                    <a:pt x="16075" y="2605"/>
                  </a:lnTo>
                  <a:cubicBezTo>
                    <a:pt x="16165" y="2724"/>
                    <a:pt x="16276" y="2800"/>
                    <a:pt x="16393" y="2800"/>
                  </a:cubicBezTo>
                  <a:cubicBezTo>
                    <a:pt x="16436" y="2800"/>
                    <a:pt x="16479" y="2790"/>
                    <a:pt x="16523" y="2768"/>
                  </a:cubicBezTo>
                  <a:cubicBezTo>
                    <a:pt x="16564" y="2727"/>
                    <a:pt x="17052" y="2524"/>
                    <a:pt x="18232" y="2402"/>
                  </a:cubicBezTo>
                  <a:cubicBezTo>
                    <a:pt x="18354" y="2361"/>
                    <a:pt x="18477" y="2361"/>
                    <a:pt x="18558" y="2361"/>
                  </a:cubicBezTo>
                  <a:cubicBezTo>
                    <a:pt x="19697" y="2361"/>
                    <a:pt x="21203" y="2971"/>
                    <a:pt x="22221" y="3785"/>
                  </a:cubicBezTo>
                  <a:cubicBezTo>
                    <a:pt x="22465" y="3948"/>
                    <a:pt x="22506" y="4152"/>
                    <a:pt x="22506" y="4355"/>
                  </a:cubicBezTo>
                  <a:cubicBezTo>
                    <a:pt x="22546" y="4558"/>
                    <a:pt x="22424" y="4843"/>
                    <a:pt x="22221" y="5047"/>
                  </a:cubicBezTo>
                  <a:cubicBezTo>
                    <a:pt x="22017" y="5250"/>
                    <a:pt x="21773" y="5372"/>
                    <a:pt x="21610" y="5372"/>
                  </a:cubicBezTo>
                  <a:cubicBezTo>
                    <a:pt x="21529" y="5372"/>
                    <a:pt x="21488" y="5332"/>
                    <a:pt x="21407" y="5291"/>
                  </a:cubicBezTo>
                  <a:cubicBezTo>
                    <a:pt x="20837" y="4965"/>
                    <a:pt x="20023" y="4721"/>
                    <a:pt x="19087" y="4721"/>
                  </a:cubicBezTo>
                  <a:cubicBezTo>
                    <a:pt x="18395" y="4721"/>
                    <a:pt x="17622" y="4884"/>
                    <a:pt x="16849" y="5291"/>
                  </a:cubicBezTo>
                  <a:cubicBezTo>
                    <a:pt x="16035" y="5779"/>
                    <a:pt x="14692" y="6878"/>
                    <a:pt x="13552" y="7855"/>
                  </a:cubicBezTo>
                  <a:cubicBezTo>
                    <a:pt x="12372" y="8832"/>
                    <a:pt x="11436" y="9686"/>
                    <a:pt x="11436" y="9686"/>
                  </a:cubicBezTo>
                  <a:cubicBezTo>
                    <a:pt x="11355" y="9768"/>
                    <a:pt x="11314" y="9890"/>
                    <a:pt x="11314" y="10012"/>
                  </a:cubicBezTo>
                  <a:cubicBezTo>
                    <a:pt x="11355" y="10093"/>
                    <a:pt x="11436" y="10215"/>
                    <a:pt x="11558" y="10256"/>
                  </a:cubicBezTo>
                  <a:cubicBezTo>
                    <a:pt x="11558" y="10256"/>
                    <a:pt x="12087" y="10460"/>
                    <a:pt x="12738" y="10663"/>
                  </a:cubicBezTo>
                  <a:cubicBezTo>
                    <a:pt x="13064" y="10744"/>
                    <a:pt x="13389" y="10826"/>
                    <a:pt x="13674" y="10907"/>
                  </a:cubicBezTo>
                  <a:cubicBezTo>
                    <a:pt x="13959" y="10989"/>
                    <a:pt x="14203" y="11070"/>
                    <a:pt x="14407" y="11070"/>
                  </a:cubicBezTo>
                  <a:cubicBezTo>
                    <a:pt x="14529" y="11070"/>
                    <a:pt x="14651" y="11029"/>
                    <a:pt x="14814" y="10989"/>
                  </a:cubicBezTo>
                  <a:cubicBezTo>
                    <a:pt x="15343" y="10867"/>
                    <a:pt x="16320" y="10500"/>
                    <a:pt x="17256" y="10175"/>
                  </a:cubicBezTo>
                  <a:cubicBezTo>
                    <a:pt x="18232" y="9808"/>
                    <a:pt x="19209" y="9442"/>
                    <a:pt x="19779" y="9198"/>
                  </a:cubicBezTo>
                  <a:cubicBezTo>
                    <a:pt x="20104" y="9076"/>
                    <a:pt x="20389" y="8994"/>
                    <a:pt x="20593" y="8994"/>
                  </a:cubicBezTo>
                  <a:cubicBezTo>
                    <a:pt x="20878" y="8994"/>
                    <a:pt x="21040" y="9076"/>
                    <a:pt x="21163" y="9157"/>
                  </a:cubicBezTo>
                  <a:cubicBezTo>
                    <a:pt x="21244" y="9279"/>
                    <a:pt x="21285" y="9401"/>
                    <a:pt x="21325" y="9605"/>
                  </a:cubicBezTo>
                  <a:lnTo>
                    <a:pt x="21285" y="9768"/>
                  </a:lnTo>
                  <a:cubicBezTo>
                    <a:pt x="21285" y="9768"/>
                    <a:pt x="21244" y="9890"/>
                    <a:pt x="21163" y="10012"/>
                  </a:cubicBezTo>
                  <a:cubicBezTo>
                    <a:pt x="20878" y="10460"/>
                    <a:pt x="20064" y="11192"/>
                    <a:pt x="19209" y="11843"/>
                  </a:cubicBezTo>
                  <a:cubicBezTo>
                    <a:pt x="18354" y="12494"/>
                    <a:pt x="17418" y="13105"/>
                    <a:pt x="16849" y="13430"/>
                  </a:cubicBezTo>
                  <a:cubicBezTo>
                    <a:pt x="16767" y="13512"/>
                    <a:pt x="16523" y="13593"/>
                    <a:pt x="16157" y="13675"/>
                  </a:cubicBezTo>
                  <a:cubicBezTo>
                    <a:pt x="14936" y="13919"/>
                    <a:pt x="12657" y="14082"/>
                    <a:pt x="10663" y="14204"/>
                  </a:cubicBezTo>
                  <a:cubicBezTo>
                    <a:pt x="9686" y="14244"/>
                    <a:pt x="8791" y="14285"/>
                    <a:pt x="8139" y="14285"/>
                  </a:cubicBezTo>
                  <a:cubicBezTo>
                    <a:pt x="7739" y="14310"/>
                    <a:pt x="7416" y="14320"/>
                    <a:pt x="7226" y="14323"/>
                  </a:cubicBezTo>
                  <a:lnTo>
                    <a:pt x="7226" y="14323"/>
                  </a:lnTo>
                  <a:cubicBezTo>
                    <a:pt x="7086" y="14220"/>
                    <a:pt x="6707" y="13937"/>
                    <a:pt x="6227" y="13553"/>
                  </a:cubicBezTo>
                  <a:cubicBezTo>
                    <a:pt x="5291" y="12779"/>
                    <a:pt x="3866" y="11599"/>
                    <a:pt x="2686" y="10541"/>
                  </a:cubicBezTo>
                  <a:cubicBezTo>
                    <a:pt x="2116" y="9971"/>
                    <a:pt x="1587" y="9442"/>
                    <a:pt x="1221" y="9035"/>
                  </a:cubicBezTo>
                  <a:cubicBezTo>
                    <a:pt x="1017" y="8791"/>
                    <a:pt x="895" y="8628"/>
                    <a:pt x="814" y="8465"/>
                  </a:cubicBezTo>
                  <a:cubicBezTo>
                    <a:pt x="733" y="8384"/>
                    <a:pt x="733" y="8343"/>
                    <a:pt x="692" y="8262"/>
                  </a:cubicBezTo>
                  <a:lnTo>
                    <a:pt x="692" y="8221"/>
                  </a:lnTo>
                  <a:lnTo>
                    <a:pt x="674" y="8221"/>
                  </a:lnTo>
                  <a:cubicBezTo>
                    <a:pt x="784" y="8048"/>
                    <a:pt x="1093" y="7745"/>
                    <a:pt x="1506" y="7407"/>
                  </a:cubicBezTo>
                  <a:cubicBezTo>
                    <a:pt x="2157" y="6838"/>
                    <a:pt x="3093" y="6186"/>
                    <a:pt x="3988" y="5535"/>
                  </a:cubicBezTo>
                  <a:cubicBezTo>
                    <a:pt x="4884" y="4884"/>
                    <a:pt x="5698" y="4314"/>
                    <a:pt x="6227" y="3907"/>
                  </a:cubicBezTo>
                  <a:cubicBezTo>
                    <a:pt x="7488" y="2890"/>
                    <a:pt x="8628" y="2646"/>
                    <a:pt x="9889" y="1791"/>
                  </a:cubicBezTo>
                  <a:cubicBezTo>
                    <a:pt x="10256" y="1547"/>
                    <a:pt x="10622" y="1465"/>
                    <a:pt x="10948" y="1465"/>
                  </a:cubicBezTo>
                  <a:cubicBezTo>
                    <a:pt x="11232" y="1465"/>
                    <a:pt x="11477" y="1547"/>
                    <a:pt x="11639" y="1588"/>
                  </a:cubicBezTo>
                  <a:cubicBezTo>
                    <a:pt x="11721" y="1628"/>
                    <a:pt x="11802" y="1628"/>
                    <a:pt x="11843" y="1669"/>
                  </a:cubicBezTo>
                  <a:lnTo>
                    <a:pt x="11884" y="1669"/>
                  </a:lnTo>
                  <a:lnTo>
                    <a:pt x="11884" y="1710"/>
                  </a:lnTo>
                  <a:cubicBezTo>
                    <a:pt x="11928" y="1725"/>
                    <a:pt x="11978" y="1734"/>
                    <a:pt x="12030" y="1734"/>
                  </a:cubicBezTo>
                  <a:cubicBezTo>
                    <a:pt x="12119" y="1734"/>
                    <a:pt x="12213" y="1706"/>
                    <a:pt x="12291" y="1628"/>
                  </a:cubicBezTo>
                  <a:cubicBezTo>
                    <a:pt x="12372" y="1547"/>
                    <a:pt x="13105" y="896"/>
                    <a:pt x="13959" y="692"/>
                  </a:cubicBezTo>
                  <a:lnTo>
                    <a:pt x="14041" y="652"/>
                  </a:lnTo>
                  <a:close/>
                  <a:moveTo>
                    <a:pt x="13796" y="0"/>
                  </a:moveTo>
                  <a:cubicBezTo>
                    <a:pt x="12945" y="244"/>
                    <a:pt x="12275" y="760"/>
                    <a:pt x="11974" y="1005"/>
                  </a:cubicBezTo>
                  <a:lnTo>
                    <a:pt x="11974" y="1005"/>
                  </a:lnTo>
                  <a:cubicBezTo>
                    <a:pt x="11756" y="922"/>
                    <a:pt x="11398" y="814"/>
                    <a:pt x="10948" y="814"/>
                  </a:cubicBezTo>
                  <a:cubicBezTo>
                    <a:pt x="10500" y="814"/>
                    <a:pt x="10012" y="896"/>
                    <a:pt x="9482" y="1262"/>
                  </a:cubicBezTo>
                  <a:cubicBezTo>
                    <a:pt x="8384" y="1995"/>
                    <a:pt x="7163" y="2279"/>
                    <a:pt x="5820" y="3378"/>
                  </a:cubicBezTo>
                  <a:cubicBezTo>
                    <a:pt x="5169" y="3867"/>
                    <a:pt x="3866" y="4762"/>
                    <a:pt x="2686" y="5617"/>
                  </a:cubicBezTo>
                  <a:cubicBezTo>
                    <a:pt x="2116" y="6064"/>
                    <a:pt x="1547" y="6512"/>
                    <a:pt x="1058" y="6878"/>
                  </a:cubicBezTo>
                  <a:cubicBezTo>
                    <a:pt x="610" y="7285"/>
                    <a:pt x="244" y="7611"/>
                    <a:pt x="81" y="7936"/>
                  </a:cubicBezTo>
                  <a:cubicBezTo>
                    <a:pt x="41" y="8018"/>
                    <a:pt x="0" y="8099"/>
                    <a:pt x="0" y="8221"/>
                  </a:cubicBezTo>
                  <a:cubicBezTo>
                    <a:pt x="0" y="8343"/>
                    <a:pt x="41" y="8506"/>
                    <a:pt x="122" y="8628"/>
                  </a:cubicBezTo>
                  <a:cubicBezTo>
                    <a:pt x="326" y="9076"/>
                    <a:pt x="855" y="9686"/>
                    <a:pt x="1547" y="10337"/>
                  </a:cubicBezTo>
                  <a:cubicBezTo>
                    <a:pt x="3541" y="12332"/>
                    <a:pt x="6837" y="14896"/>
                    <a:pt x="6837" y="14936"/>
                  </a:cubicBezTo>
                  <a:cubicBezTo>
                    <a:pt x="6919" y="14977"/>
                    <a:pt x="7000" y="14977"/>
                    <a:pt x="7081" y="14977"/>
                  </a:cubicBezTo>
                  <a:cubicBezTo>
                    <a:pt x="7081" y="14977"/>
                    <a:pt x="9238" y="14977"/>
                    <a:pt x="11558" y="14814"/>
                  </a:cubicBezTo>
                  <a:cubicBezTo>
                    <a:pt x="12738" y="14773"/>
                    <a:pt x="13959" y="14651"/>
                    <a:pt x="14977" y="14529"/>
                  </a:cubicBezTo>
                  <a:cubicBezTo>
                    <a:pt x="15465" y="14489"/>
                    <a:pt x="15913" y="14407"/>
                    <a:pt x="16320" y="14326"/>
                  </a:cubicBezTo>
                  <a:cubicBezTo>
                    <a:pt x="16686" y="14244"/>
                    <a:pt x="16971" y="14163"/>
                    <a:pt x="17215" y="14041"/>
                  </a:cubicBezTo>
                  <a:cubicBezTo>
                    <a:pt x="17866" y="13634"/>
                    <a:pt x="19006" y="12861"/>
                    <a:pt x="19982" y="12087"/>
                  </a:cubicBezTo>
                  <a:cubicBezTo>
                    <a:pt x="20471" y="11680"/>
                    <a:pt x="20918" y="11274"/>
                    <a:pt x="21285" y="10907"/>
                  </a:cubicBezTo>
                  <a:cubicBezTo>
                    <a:pt x="21447" y="10744"/>
                    <a:pt x="21610" y="10541"/>
                    <a:pt x="21732" y="10378"/>
                  </a:cubicBezTo>
                  <a:cubicBezTo>
                    <a:pt x="21854" y="10215"/>
                    <a:pt x="21936" y="10053"/>
                    <a:pt x="21976" y="9849"/>
                  </a:cubicBezTo>
                  <a:cubicBezTo>
                    <a:pt x="21976" y="9768"/>
                    <a:pt x="21976" y="9686"/>
                    <a:pt x="21976" y="9605"/>
                  </a:cubicBezTo>
                  <a:cubicBezTo>
                    <a:pt x="21976" y="9239"/>
                    <a:pt x="21854" y="8913"/>
                    <a:pt x="21610" y="8669"/>
                  </a:cubicBezTo>
                  <a:cubicBezTo>
                    <a:pt x="21366" y="8425"/>
                    <a:pt x="21000" y="8343"/>
                    <a:pt x="20593" y="8343"/>
                  </a:cubicBezTo>
                  <a:cubicBezTo>
                    <a:pt x="20267" y="8343"/>
                    <a:pt x="19942" y="8425"/>
                    <a:pt x="19535" y="8547"/>
                  </a:cubicBezTo>
                  <a:cubicBezTo>
                    <a:pt x="18883" y="8832"/>
                    <a:pt x="17703" y="9279"/>
                    <a:pt x="16645" y="9686"/>
                  </a:cubicBezTo>
                  <a:cubicBezTo>
                    <a:pt x="16075" y="9890"/>
                    <a:pt x="15587" y="10053"/>
                    <a:pt x="15180" y="10175"/>
                  </a:cubicBezTo>
                  <a:cubicBezTo>
                    <a:pt x="14977" y="10256"/>
                    <a:pt x="14773" y="10297"/>
                    <a:pt x="14651" y="10337"/>
                  </a:cubicBezTo>
                  <a:cubicBezTo>
                    <a:pt x="14529" y="10378"/>
                    <a:pt x="14407" y="10378"/>
                    <a:pt x="14407" y="10378"/>
                  </a:cubicBezTo>
                  <a:cubicBezTo>
                    <a:pt x="14366" y="10378"/>
                    <a:pt x="14122" y="10337"/>
                    <a:pt x="13837" y="10256"/>
                  </a:cubicBezTo>
                  <a:cubicBezTo>
                    <a:pt x="13430" y="10175"/>
                    <a:pt x="12901" y="10012"/>
                    <a:pt x="12494" y="9849"/>
                  </a:cubicBezTo>
                  <a:cubicBezTo>
                    <a:pt x="12435" y="9831"/>
                    <a:pt x="12378" y="9814"/>
                    <a:pt x="12323" y="9796"/>
                  </a:cubicBezTo>
                  <a:lnTo>
                    <a:pt x="12323" y="9796"/>
                  </a:lnTo>
                  <a:cubicBezTo>
                    <a:pt x="12376" y="9750"/>
                    <a:pt x="12434" y="9699"/>
                    <a:pt x="12494" y="9646"/>
                  </a:cubicBezTo>
                  <a:cubicBezTo>
                    <a:pt x="13064" y="9117"/>
                    <a:pt x="13959" y="8384"/>
                    <a:pt x="14854" y="7651"/>
                  </a:cubicBezTo>
                  <a:cubicBezTo>
                    <a:pt x="15750" y="6919"/>
                    <a:pt x="16645" y="6227"/>
                    <a:pt x="17215" y="5901"/>
                  </a:cubicBezTo>
                  <a:cubicBezTo>
                    <a:pt x="17825" y="5535"/>
                    <a:pt x="18477" y="5372"/>
                    <a:pt x="19087" y="5372"/>
                  </a:cubicBezTo>
                  <a:cubicBezTo>
                    <a:pt x="19860" y="5372"/>
                    <a:pt x="20593" y="5617"/>
                    <a:pt x="21081" y="5901"/>
                  </a:cubicBezTo>
                  <a:cubicBezTo>
                    <a:pt x="21244" y="5983"/>
                    <a:pt x="21447" y="6024"/>
                    <a:pt x="21610" y="6024"/>
                  </a:cubicBezTo>
                  <a:cubicBezTo>
                    <a:pt x="22058" y="6024"/>
                    <a:pt x="22424" y="5820"/>
                    <a:pt x="22709" y="5495"/>
                  </a:cubicBezTo>
                  <a:cubicBezTo>
                    <a:pt x="22994" y="5210"/>
                    <a:pt x="23197" y="4803"/>
                    <a:pt x="23197" y="4355"/>
                  </a:cubicBezTo>
                  <a:cubicBezTo>
                    <a:pt x="23197" y="3948"/>
                    <a:pt x="23035" y="3541"/>
                    <a:pt x="22628" y="3215"/>
                  </a:cubicBezTo>
                  <a:cubicBezTo>
                    <a:pt x="21488" y="2361"/>
                    <a:pt x="19942" y="1710"/>
                    <a:pt x="18558" y="1710"/>
                  </a:cubicBezTo>
                  <a:lnTo>
                    <a:pt x="18192" y="1710"/>
                  </a:lnTo>
                  <a:cubicBezTo>
                    <a:pt x="17337" y="1787"/>
                    <a:pt x="16796" y="1931"/>
                    <a:pt x="16504" y="2036"/>
                  </a:cubicBezTo>
                  <a:lnTo>
                    <a:pt x="16504" y="2036"/>
                  </a:lnTo>
                  <a:cubicBezTo>
                    <a:pt x="16359" y="1821"/>
                    <a:pt x="16137" y="1493"/>
                    <a:pt x="15872" y="1181"/>
                  </a:cubicBezTo>
                  <a:cubicBezTo>
                    <a:pt x="15628" y="896"/>
                    <a:pt x="15343" y="611"/>
                    <a:pt x="15058" y="367"/>
                  </a:cubicBezTo>
                  <a:cubicBezTo>
                    <a:pt x="14773" y="163"/>
                    <a:pt x="14448" y="0"/>
                    <a:pt x="1404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8" name="Google Shape;1868;p33"/>
            <p:cNvSpPr/>
            <p:nvPr/>
          </p:nvSpPr>
          <p:spPr>
            <a:xfrm>
              <a:off x="3444725" y="4365825"/>
              <a:ext cx="110925" cy="69225"/>
            </a:xfrm>
            <a:custGeom>
              <a:rect b="b" l="l" r="r" t="t"/>
              <a:pathLst>
                <a:path extrusionOk="0" h="2769" w="4437">
                  <a:moveTo>
                    <a:pt x="4038" y="1"/>
                  </a:moveTo>
                  <a:cubicBezTo>
                    <a:pt x="3980" y="1"/>
                    <a:pt x="3921" y="14"/>
                    <a:pt x="3866" y="41"/>
                  </a:cubicBezTo>
                  <a:lnTo>
                    <a:pt x="204" y="2158"/>
                  </a:lnTo>
                  <a:cubicBezTo>
                    <a:pt x="41" y="2239"/>
                    <a:pt x="0" y="2442"/>
                    <a:pt x="82" y="2605"/>
                  </a:cubicBezTo>
                  <a:cubicBezTo>
                    <a:pt x="136" y="2714"/>
                    <a:pt x="244" y="2768"/>
                    <a:pt x="359" y="2768"/>
                  </a:cubicBezTo>
                  <a:cubicBezTo>
                    <a:pt x="416" y="2768"/>
                    <a:pt x="475" y="2754"/>
                    <a:pt x="529" y="2727"/>
                  </a:cubicBezTo>
                  <a:lnTo>
                    <a:pt x="4233" y="611"/>
                  </a:lnTo>
                  <a:cubicBezTo>
                    <a:pt x="4396" y="530"/>
                    <a:pt x="4436" y="326"/>
                    <a:pt x="4355" y="163"/>
                  </a:cubicBezTo>
                  <a:cubicBezTo>
                    <a:pt x="4273" y="55"/>
                    <a:pt x="4156" y="1"/>
                    <a:pt x="403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9" name="Google Shape;1869;p33"/>
            <p:cNvSpPr/>
            <p:nvPr/>
          </p:nvSpPr>
          <p:spPr>
            <a:xfrm>
              <a:off x="3362300" y="4339625"/>
              <a:ext cx="85500" cy="62600"/>
            </a:xfrm>
            <a:custGeom>
              <a:rect b="b" l="l" r="r" t="t"/>
              <a:pathLst>
                <a:path extrusionOk="0" h="2504" w="3420">
                  <a:moveTo>
                    <a:pt x="3013" y="1"/>
                  </a:moveTo>
                  <a:cubicBezTo>
                    <a:pt x="2944" y="1"/>
                    <a:pt x="2873" y="24"/>
                    <a:pt x="2809" y="72"/>
                  </a:cubicBezTo>
                  <a:lnTo>
                    <a:pt x="204" y="1903"/>
                  </a:lnTo>
                  <a:cubicBezTo>
                    <a:pt x="41" y="1985"/>
                    <a:pt x="1" y="2188"/>
                    <a:pt x="123" y="2351"/>
                  </a:cubicBezTo>
                  <a:cubicBezTo>
                    <a:pt x="172" y="2450"/>
                    <a:pt x="281" y="2503"/>
                    <a:pt x="387" y="2503"/>
                  </a:cubicBezTo>
                  <a:cubicBezTo>
                    <a:pt x="455" y="2503"/>
                    <a:pt x="522" y="2481"/>
                    <a:pt x="571" y="2432"/>
                  </a:cubicBezTo>
                  <a:lnTo>
                    <a:pt x="3216" y="601"/>
                  </a:lnTo>
                  <a:cubicBezTo>
                    <a:pt x="3379" y="520"/>
                    <a:pt x="3419" y="275"/>
                    <a:pt x="3297" y="153"/>
                  </a:cubicBezTo>
                  <a:cubicBezTo>
                    <a:pt x="3223" y="55"/>
                    <a:pt x="3120" y="1"/>
                    <a:pt x="301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0" name="Google Shape;1870;p33"/>
            <p:cNvSpPr/>
            <p:nvPr/>
          </p:nvSpPr>
          <p:spPr>
            <a:xfrm>
              <a:off x="2535150" y="3264975"/>
              <a:ext cx="1519025" cy="2054400"/>
            </a:xfrm>
            <a:custGeom>
              <a:rect b="b" l="l" r="r" t="t"/>
              <a:pathLst>
                <a:path extrusionOk="0" h="82176" w="60761">
                  <a:moveTo>
                    <a:pt x="12494" y="0"/>
                  </a:moveTo>
                  <a:lnTo>
                    <a:pt x="6064" y="11680"/>
                  </a:lnTo>
                  <a:cubicBezTo>
                    <a:pt x="6064" y="11680"/>
                    <a:pt x="2360" y="16686"/>
                    <a:pt x="1180" y="20593"/>
                  </a:cubicBezTo>
                  <a:cubicBezTo>
                    <a:pt x="0" y="24541"/>
                    <a:pt x="1465" y="30198"/>
                    <a:pt x="1831" y="31500"/>
                  </a:cubicBezTo>
                  <a:cubicBezTo>
                    <a:pt x="2238" y="32802"/>
                    <a:pt x="23238" y="74151"/>
                    <a:pt x="25476" y="78220"/>
                  </a:cubicBezTo>
                  <a:cubicBezTo>
                    <a:pt x="27137" y="81239"/>
                    <a:pt x="28931" y="82175"/>
                    <a:pt x="30495" y="82175"/>
                  </a:cubicBezTo>
                  <a:cubicBezTo>
                    <a:pt x="31039" y="82175"/>
                    <a:pt x="31556" y="82062"/>
                    <a:pt x="32029" y="81883"/>
                  </a:cubicBezTo>
                  <a:cubicBezTo>
                    <a:pt x="33860" y="81232"/>
                    <a:pt x="54982" y="66133"/>
                    <a:pt x="55796" y="65360"/>
                  </a:cubicBezTo>
                  <a:cubicBezTo>
                    <a:pt x="56569" y="64587"/>
                    <a:pt x="60110" y="61575"/>
                    <a:pt x="60110" y="61575"/>
                  </a:cubicBezTo>
                  <a:cubicBezTo>
                    <a:pt x="60110" y="61575"/>
                    <a:pt x="60761" y="57343"/>
                    <a:pt x="57871" y="55145"/>
                  </a:cubicBezTo>
                  <a:cubicBezTo>
                    <a:pt x="56465" y="54056"/>
                    <a:pt x="55406" y="53776"/>
                    <a:pt x="54689" y="53776"/>
                  </a:cubicBezTo>
                  <a:cubicBezTo>
                    <a:pt x="53933" y="53776"/>
                    <a:pt x="53557" y="54087"/>
                    <a:pt x="53557" y="54087"/>
                  </a:cubicBezTo>
                  <a:lnTo>
                    <a:pt x="35203" y="59052"/>
                  </a:lnTo>
                  <a:cubicBezTo>
                    <a:pt x="35203" y="59052"/>
                    <a:pt x="24825" y="23360"/>
                    <a:pt x="23645" y="16523"/>
                  </a:cubicBezTo>
                  <a:cubicBezTo>
                    <a:pt x="22465" y="9727"/>
                    <a:pt x="24296" y="10093"/>
                    <a:pt x="20633" y="6430"/>
                  </a:cubicBezTo>
                  <a:cubicBezTo>
                    <a:pt x="16930" y="2768"/>
                    <a:pt x="12494" y="0"/>
                    <a:pt x="124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1" name="Google Shape;1871;p33"/>
            <p:cNvSpPr/>
            <p:nvPr/>
          </p:nvSpPr>
          <p:spPr>
            <a:xfrm>
              <a:off x="2553450" y="3316850"/>
              <a:ext cx="1490550" cy="2002325"/>
            </a:xfrm>
            <a:custGeom>
              <a:rect b="b" l="l" r="r" t="t"/>
              <a:pathLst>
                <a:path extrusionOk="0" h="80093" w="59622">
                  <a:moveTo>
                    <a:pt x="10623" y="1"/>
                  </a:moveTo>
                  <a:lnTo>
                    <a:pt x="5332" y="9605"/>
                  </a:lnTo>
                  <a:cubicBezTo>
                    <a:pt x="5332" y="9605"/>
                    <a:pt x="1628" y="14611"/>
                    <a:pt x="448" y="18518"/>
                  </a:cubicBezTo>
                  <a:cubicBezTo>
                    <a:pt x="123" y="19658"/>
                    <a:pt x="1" y="20878"/>
                    <a:pt x="1" y="22099"/>
                  </a:cubicBezTo>
                  <a:cubicBezTo>
                    <a:pt x="1" y="25314"/>
                    <a:pt x="815" y="28489"/>
                    <a:pt x="1099" y="29425"/>
                  </a:cubicBezTo>
                  <a:cubicBezTo>
                    <a:pt x="1222" y="29750"/>
                    <a:pt x="2442" y="32233"/>
                    <a:pt x="4274" y="35936"/>
                  </a:cubicBezTo>
                  <a:cubicBezTo>
                    <a:pt x="4477" y="36303"/>
                    <a:pt x="4640" y="36710"/>
                    <a:pt x="4844" y="37076"/>
                  </a:cubicBezTo>
                  <a:cubicBezTo>
                    <a:pt x="5088" y="37524"/>
                    <a:pt x="5291" y="38012"/>
                    <a:pt x="5535" y="38460"/>
                  </a:cubicBezTo>
                  <a:cubicBezTo>
                    <a:pt x="5576" y="38582"/>
                    <a:pt x="5658" y="38663"/>
                    <a:pt x="5698" y="38785"/>
                  </a:cubicBezTo>
                  <a:cubicBezTo>
                    <a:pt x="7977" y="43384"/>
                    <a:pt x="10907" y="49082"/>
                    <a:pt x="13716" y="54698"/>
                  </a:cubicBezTo>
                  <a:lnTo>
                    <a:pt x="13878" y="54576"/>
                  </a:lnTo>
                  <a:cubicBezTo>
                    <a:pt x="13878" y="54576"/>
                    <a:pt x="14163" y="55308"/>
                    <a:pt x="14652" y="56489"/>
                  </a:cubicBezTo>
                  <a:cubicBezTo>
                    <a:pt x="19291" y="65645"/>
                    <a:pt x="23605" y="74029"/>
                    <a:pt x="24663" y="76023"/>
                  </a:cubicBezTo>
                  <a:cubicBezTo>
                    <a:pt x="26006" y="77855"/>
                    <a:pt x="27308" y="79279"/>
                    <a:pt x="28448" y="79889"/>
                  </a:cubicBezTo>
                  <a:cubicBezTo>
                    <a:pt x="28936" y="80052"/>
                    <a:pt x="29343" y="80093"/>
                    <a:pt x="29791" y="80093"/>
                  </a:cubicBezTo>
                  <a:cubicBezTo>
                    <a:pt x="29994" y="80093"/>
                    <a:pt x="30198" y="80093"/>
                    <a:pt x="30361" y="80052"/>
                  </a:cubicBezTo>
                  <a:cubicBezTo>
                    <a:pt x="30401" y="80052"/>
                    <a:pt x="30442" y="80052"/>
                    <a:pt x="30442" y="80012"/>
                  </a:cubicBezTo>
                  <a:cubicBezTo>
                    <a:pt x="35814" y="76634"/>
                    <a:pt x="54372" y="63977"/>
                    <a:pt x="55064" y="63285"/>
                  </a:cubicBezTo>
                  <a:cubicBezTo>
                    <a:pt x="55308" y="63041"/>
                    <a:pt x="55878" y="62512"/>
                    <a:pt x="56529" y="61942"/>
                  </a:cubicBezTo>
                  <a:cubicBezTo>
                    <a:pt x="56773" y="61738"/>
                    <a:pt x="57058" y="61494"/>
                    <a:pt x="57302" y="61250"/>
                  </a:cubicBezTo>
                  <a:cubicBezTo>
                    <a:pt x="57750" y="60884"/>
                    <a:pt x="58157" y="60558"/>
                    <a:pt x="58482" y="60273"/>
                  </a:cubicBezTo>
                  <a:cubicBezTo>
                    <a:pt x="58849" y="59948"/>
                    <a:pt x="59133" y="59704"/>
                    <a:pt x="59296" y="59582"/>
                  </a:cubicBezTo>
                  <a:cubicBezTo>
                    <a:pt x="59337" y="59500"/>
                    <a:pt x="59378" y="59500"/>
                    <a:pt x="59378" y="59500"/>
                  </a:cubicBezTo>
                  <a:cubicBezTo>
                    <a:pt x="59378" y="59459"/>
                    <a:pt x="59622" y="58035"/>
                    <a:pt x="59215" y="56407"/>
                  </a:cubicBezTo>
                  <a:cubicBezTo>
                    <a:pt x="51849" y="59337"/>
                    <a:pt x="36709" y="65401"/>
                    <a:pt x="35814" y="66297"/>
                  </a:cubicBezTo>
                  <a:cubicBezTo>
                    <a:pt x="35570" y="66541"/>
                    <a:pt x="35407" y="66622"/>
                    <a:pt x="35285" y="66622"/>
                  </a:cubicBezTo>
                  <a:cubicBezTo>
                    <a:pt x="34837" y="66622"/>
                    <a:pt x="35244" y="64954"/>
                    <a:pt x="35244" y="63081"/>
                  </a:cubicBezTo>
                  <a:cubicBezTo>
                    <a:pt x="35244" y="62715"/>
                    <a:pt x="35163" y="62552"/>
                    <a:pt x="35000" y="62552"/>
                  </a:cubicBezTo>
                  <a:cubicBezTo>
                    <a:pt x="34227" y="62552"/>
                    <a:pt x="31622" y="67395"/>
                    <a:pt x="31134" y="68616"/>
                  </a:cubicBezTo>
                  <a:cubicBezTo>
                    <a:pt x="31052" y="68779"/>
                    <a:pt x="30971" y="68861"/>
                    <a:pt x="30890" y="68861"/>
                  </a:cubicBezTo>
                  <a:cubicBezTo>
                    <a:pt x="30239" y="68861"/>
                    <a:pt x="29180" y="64221"/>
                    <a:pt x="28773" y="62186"/>
                  </a:cubicBezTo>
                  <a:cubicBezTo>
                    <a:pt x="28366" y="59907"/>
                    <a:pt x="21489" y="42285"/>
                    <a:pt x="19413" y="34105"/>
                  </a:cubicBezTo>
                  <a:cubicBezTo>
                    <a:pt x="17378" y="25884"/>
                    <a:pt x="13756" y="6105"/>
                    <a:pt x="11518" y="1629"/>
                  </a:cubicBezTo>
                  <a:cubicBezTo>
                    <a:pt x="11274" y="1100"/>
                    <a:pt x="10948" y="571"/>
                    <a:pt x="10623" y="1"/>
                  </a:cubicBezTo>
                  <a:close/>
                </a:path>
              </a:pathLst>
            </a:custGeom>
            <a:solidFill>
              <a:schemeClr val="accent5"/>
            </a:solidFill>
            <a:ln cap="flat" cmpd="sng" w="9525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2" name="Google Shape;1872;p33"/>
            <p:cNvSpPr/>
            <p:nvPr/>
          </p:nvSpPr>
          <p:spPr>
            <a:xfrm>
              <a:off x="2545325" y="3256325"/>
              <a:ext cx="1502750" cy="2072025"/>
            </a:xfrm>
            <a:custGeom>
              <a:rect b="b" l="l" r="r" t="t"/>
              <a:pathLst>
                <a:path extrusionOk="0" h="82881" w="60110">
                  <a:moveTo>
                    <a:pt x="12072" y="1"/>
                  </a:moveTo>
                  <a:cubicBezTo>
                    <a:pt x="11960" y="1"/>
                    <a:pt x="11855" y="63"/>
                    <a:pt x="11802" y="143"/>
                  </a:cubicBezTo>
                  <a:cubicBezTo>
                    <a:pt x="11680" y="306"/>
                    <a:pt x="11721" y="509"/>
                    <a:pt x="11884" y="631"/>
                  </a:cubicBezTo>
                  <a:cubicBezTo>
                    <a:pt x="11884" y="631"/>
                    <a:pt x="11965" y="672"/>
                    <a:pt x="12087" y="753"/>
                  </a:cubicBezTo>
                  <a:cubicBezTo>
                    <a:pt x="12982" y="1323"/>
                    <a:pt x="16767" y="3846"/>
                    <a:pt x="19982" y="7021"/>
                  </a:cubicBezTo>
                  <a:cubicBezTo>
                    <a:pt x="20878" y="7916"/>
                    <a:pt x="21447" y="8567"/>
                    <a:pt x="21773" y="9137"/>
                  </a:cubicBezTo>
                  <a:cubicBezTo>
                    <a:pt x="22017" y="9544"/>
                    <a:pt x="22180" y="9910"/>
                    <a:pt x="22261" y="10276"/>
                  </a:cubicBezTo>
                  <a:cubicBezTo>
                    <a:pt x="22506" y="11457"/>
                    <a:pt x="22221" y="13084"/>
                    <a:pt x="22912" y="16951"/>
                  </a:cubicBezTo>
                  <a:cubicBezTo>
                    <a:pt x="23197" y="18660"/>
                    <a:pt x="24052" y="22201"/>
                    <a:pt x="25192" y="26515"/>
                  </a:cubicBezTo>
                  <a:cubicBezTo>
                    <a:pt x="28610" y="39416"/>
                    <a:pt x="34470" y="59520"/>
                    <a:pt x="34470" y="59520"/>
                  </a:cubicBezTo>
                  <a:cubicBezTo>
                    <a:pt x="34502" y="59647"/>
                    <a:pt x="34608" y="59749"/>
                    <a:pt x="34750" y="59749"/>
                  </a:cubicBezTo>
                  <a:cubicBezTo>
                    <a:pt x="34790" y="59749"/>
                    <a:pt x="34833" y="59741"/>
                    <a:pt x="34877" y="59723"/>
                  </a:cubicBezTo>
                  <a:lnTo>
                    <a:pt x="53232" y="54758"/>
                  </a:lnTo>
                  <a:lnTo>
                    <a:pt x="53354" y="54677"/>
                  </a:lnTo>
                  <a:cubicBezTo>
                    <a:pt x="53395" y="54677"/>
                    <a:pt x="53720" y="54433"/>
                    <a:pt x="54290" y="54433"/>
                  </a:cubicBezTo>
                  <a:cubicBezTo>
                    <a:pt x="54941" y="54433"/>
                    <a:pt x="55918" y="54677"/>
                    <a:pt x="57261" y="55735"/>
                  </a:cubicBezTo>
                  <a:cubicBezTo>
                    <a:pt x="58197" y="56468"/>
                    <a:pt x="58726" y="57404"/>
                    <a:pt x="59051" y="58340"/>
                  </a:cubicBezTo>
                  <a:cubicBezTo>
                    <a:pt x="59377" y="59276"/>
                    <a:pt x="59418" y="60212"/>
                    <a:pt x="59418" y="60863"/>
                  </a:cubicBezTo>
                  <a:cubicBezTo>
                    <a:pt x="59418" y="61148"/>
                    <a:pt x="59418" y="61433"/>
                    <a:pt x="59418" y="61596"/>
                  </a:cubicBezTo>
                  <a:cubicBezTo>
                    <a:pt x="59418" y="61642"/>
                    <a:pt x="59404" y="61689"/>
                    <a:pt x="59393" y="61728"/>
                  </a:cubicBezTo>
                  <a:lnTo>
                    <a:pt x="59393" y="61728"/>
                  </a:lnTo>
                  <a:cubicBezTo>
                    <a:pt x="59128" y="61957"/>
                    <a:pt x="58403" y="62585"/>
                    <a:pt x="57627" y="63264"/>
                  </a:cubicBezTo>
                  <a:cubicBezTo>
                    <a:pt x="56650" y="64119"/>
                    <a:pt x="55552" y="65055"/>
                    <a:pt x="55145" y="65462"/>
                  </a:cubicBezTo>
                  <a:cubicBezTo>
                    <a:pt x="55104" y="65502"/>
                    <a:pt x="54982" y="65584"/>
                    <a:pt x="54778" y="65747"/>
                  </a:cubicBezTo>
                  <a:cubicBezTo>
                    <a:pt x="53313" y="66886"/>
                    <a:pt x="47901" y="70793"/>
                    <a:pt x="42651" y="74497"/>
                  </a:cubicBezTo>
                  <a:cubicBezTo>
                    <a:pt x="40005" y="76328"/>
                    <a:pt x="37441" y="78119"/>
                    <a:pt x="35406" y="79502"/>
                  </a:cubicBezTo>
                  <a:cubicBezTo>
                    <a:pt x="34389" y="80194"/>
                    <a:pt x="33494" y="80764"/>
                    <a:pt x="32843" y="81171"/>
                  </a:cubicBezTo>
                  <a:cubicBezTo>
                    <a:pt x="32476" y="81374"/>
                    <a:pt x="32191" y="81578"/>
                    <a:pt x="31988" y="81700"/>
                  </a:cubicBezTo>
                  <a:cubicBezTo>
                    <a:pt x="31744" y="81822"/>
                    <a:pt x="31581" y="81903"/>
                    <a:pt x="31500" y="81944"/>
                  </a:cubicBezTo>
                  <a:cubicBezTo>
                    <a:pt x="31093" y="82066"/>
                    <a:pt x="30604" y="82188"/>
                    <a:pt x="30116" y="82188"/>
                  </a:cubicBezTo>
                  <a:cubicBezTo>
                    <a:pt x="29383" y="82188"/>
                    <a:pt x="28610" y="81985"/>
                    <a:pt x="27796" y="81415"/>
                  </a:cubicBezTo>
                  <a:cubicBezTo>
                    <a:pt x="27023" y="80845"/>
                    <a:pt x="26168" y="79909"/>
                    <a:pt x="25354" y="78404"/>
                  </a:cubicBezTo>
                  <a:cubicBezTo>
                    <a:pt x="24255" y="76369"/>
                    <a:pt x="18436" y="65014"/>
                    <a:pt x="12860" y="54026"/>
                  </a:cubicBezTo>
                  <a:cubicBezTo>
                    <a:pt x="10093" y="48532"/>
                    <a:pt x="7366" y="43119"/>
                    <a:pt x="5291" y="38968"/>
                  </a:cubicBezTo>
                  <a:cubicBezTo>
                    <a:pt x="4273" y="36933"/>
                    <a:pt x="3378" y="35183"/>
                    <a:pt x="2767" y="33921"/>
                  </a:cubicBezTo>
                  <a:cubicBezTo>
                    <a:pt x="2483" y="33270"/>
                    <a:pt x="2238" y="32782"/>
                    <a:pt x="2035" y="32416"/>
                  </a:cubicBezTo>
                  <a:cubicBezTo>
                    <a:pt x="1953" y="32212"/>
                    <a:pt x="1913" y="32049"/>
                    <a:pt x="1831" y="31968"/>
                  </a:cubicBezTo>
                  <a:cubicBezTo>
                    <a:pt x="1791" y="31846"/>
                    <a:pt x="1750" y="31765"/>
                    <a:pt x="1750" y="31765"/>
                  </a:cubicBezTo>
                  <a:cubicBezTo>
                    <a:pt x="1506" y="30828"/>
                    <a:pt x="651" y="27654"/>
                    <a:pt x="651" y="24520"/>
                  </a:cubicBezTo>
                  <a:cubicBezTo>
                    <a:pt x="651" y="23299"/>
                    <a:pt x="773" y="22119"/>
                    <a:pt x="1099" y="21061"/>
                  </a:cubicBezTo>
                  <a:cubicBezTo>
                    <a:pt x="1669" y="19148"/>
                    <a:pt x="2890" y="16910"/>
                    <a:pt x="3948" y="15201"/>
                  </a:cubicBezTo>
                  <a:cubicBezTo>
                    <a:pt x="4477" y="14346"/>
                    <a:pt x="4965" y="13573"/>
                    <a:pt x="5331" y="13044"/>
                  </a:cubicBezTo>
                  <a:cubicBezTo>
                    <a:pt x="5494" y="12800"/>
                    <a:pt x="5657" y="12596"/>
                    <a:pt x="5779" y="12433"/>
                  </a:cubicBezTo>
                  <a:cubicBezTo>
                    <a:pt x="5860" y="12311"/>
                    <a:pt x="5901" y="12230"/>
                    <a:pt x="5901" y="12230"/>
                  </a:cubicBezTo>
                  <a:cubicBezTo>
                    <a:pt x="6023" y="12067"/>
                    <a:pt x="5983" y="11864"/>
                    <a:pt x="5860" y="11741"/>
                  </a:cubicBezTo>
                  <a:cubicBezTo>
                    <a:pt x="5793" y="11708"/>
                    <a:pt x="5719" y="11688"/>
                    <a:pt x="5646" y="11688"/>
                  </a:cubicBezTo>
                  <a:cubicBezTo>
                    <a:pt x="5543" y="11688"/>
                    <a:pt x="5444" y="11728"/>
                    <a:pt x="5372" y="11823"/>
                  </a:cubicBezTo>
                  <a:cubicBezTo>
                    <a:pt x="5372" y="11823"/>
                    <a:pt x="1669" y="16829"/>
                    <a:pt x="448" y="20858"/>
                  </a:cubicBezTo>
                  <a:cubicBezTo>
                    <a:pt x="122" y="21997"/>
                    <a:pt x="0" y="23259"/>
                    <a:pt x="0" y="24520"/>
                  </a:cubicBezTo>
                  <a:cubicBezTo>
                    <a:pt x="0" y="27776"/>
                    <a:pt x="814" y="30991"/>
                    <a:pt x="1099" y="31927"/>
                  </a:cubicBezTo>
                  <a:cubicBezTo>
                    <a:pt x="1140" y="32009"/>
                    <a:pt x="1180" y="32090"/>
                    <a:pt x="1221" y="32212"/>
                  </a:cubicBezTo>
                  <a:cubicBezTo>
                    <a:pt x="1628" y="33148"/>
                    <a:pt x="3174" y="36241"/>
                    <a:pt x="5291" y="40474"/>
                  </a:cubicBezTo>
                  <a:cubicBezTo>
                    <a:pt x="11599" y="53131"/>
                    <a:pt x="23157" y="75758"/>
                    <a:pt x="24785" y="78729"/>
                  </a:cubicBezTo>
                  <a:cubicBezTo>
                    <a:pt x="25598" y="80276"/>
                    <a:pt x="26494" y="81293"/>
                    <a:pt x="27430" y="81944"/>
                  </a:cubicBezTo>
                  <a:cubicBezTo>
                    <a:pt x="28325" y="82595"/>
                    <a:pt x="29261" y="82880"/>
                    <a:pt x="30116" y="82880"/>
                  </a:cubicBezTo>
                  <a:cubicBezTo>
                    <a:pt x="30686" y="82880"/>
                    <a:pt x="31255" y="82758"/>
                    <a:pt x="31744" y="82555"/>
                  </a:cubicBezTo>
                  <a:cubicBezTo>
                    <a:pt x="31907" y="82514"/>
                    <a:pt x="32110" y="82392"/>
                    <a:pt x="32354" y="82270"/>
                  </a:cubicBezTo>
                  <a:cubicBezTo>
                    <a:pt x="33331" y="81700"/>
                    <a:pt x="35203" y="80438"/>
                    <a:pt x="37523" y="78892"/>
                  </a:cubicBezTo>
                  <a:cubicBezTo>
                    <a:pt x="40982" y="76531"/>
                    <a:pt x="45337" y="73438"/>
                    <a:pt x="48918" y="70875"/>
                  </a:cubicBezTo>
                  <a:cubicBezTo>
                    <a:pt x="50709" y="69572"/>
                    <a:pt x="52296" y="68433"/>
                    <a:pt x="53517" y="67578"/>
                  </a:cubicBezTo>
                  <a:cubicBezTo>
                    <a:pt x="54086" y="67130"/>
                    <a:pt x="54575" y="66764"/>
                    <a:pt x="54941" y="66520"/>
                  </a:cubicBezTo>
                  <a:cubicBezTo>
                    <a:pt x="55104" y="66357"/>
                    <a:pt x="55267" y="66235"/>
                    <a:pt x="55389" y="66154"/>
                  </a:cubicBezTo>
                  <a:cubicBezTo>
                    <a:pt x="55470" y="66072"/>
                    <a:pt x="55552" y="65991"/>
                    <a:pt x="55633" y="65950"/>
                  </a:cubicBezTo>
                  <a:cubicBezTo>
                    <a:pt x="55999" y="65584"/>
                    <a:pt x="57098" y="64607"/>
                    <a:pt x="58075" y="63753"/>
                  </a:cubicBezTo>
                  <a:cubicBezTo>
                    <a:pt x="59051" y="62898"/>
                    <a:pt x="59947" y="62165"/>
                    <a:pt x="59947" y="62165"/>
                  </a:cubicBezTo>
                  <a:cubicBezTo>
                    <a:pt x="59988" y="62125"/>
                    <a:pt x="60028" y="62043"/>
                    <a:pt x="60028" y="61962"/>
                  </a:cubicBezTo>
                  <a:cubicBezTo>
                    <a:pt x="60069" y="61962"/>
                    <a:pt x="60110" y="61514"/>
                    <a:pt x="60110" y="60863"/>
                  </a:cubicBezTo>
                  <a:cubicBezTo>
                    <a:pt x="60110" y="60130"/>
                    <a:pt x="60028" y="59154"/>
                    <a:pt x="59703" y="58096"/>
                  </a:cubicBezTo>
                  <a:cubicBezTo>
                    <a:pt x="59336" y="57078"/>
                    <a:pt x="58726" y="56020"/>
                    <a:pt x="57708" y="55206"/>
                  </a:cubicBezTo>
                  <a:cubicBezTo>
                    <a:pt x="56243" y="54107"/>
                    <a:pt x="55104" y="53782"/>
                    <a:pt x="54290" y="53782"/>
                  </a:cubicBezTo>
                  <a:cubicBezTo>
                    <a:pt x="53490" y="53782"/>
                    <a:pt x="53047" y="54067"/>
                    <a:pt x="52960" y="54137"/>
                  </a:cubicBezTo>
                  <a:lnTo>
                    <a:pt x="52960" y="54137"/>
                  </a:lnTo>
                  <a:lnTo>
                    <a:pt x="35024" y="58978"/>
                  </a:lnTo>
                  <a:lnTo>
                    <a:pt x="35024" y="58978"/>
                  </a:lnTo>
                  <a:cubicBezTo>
                    <a:pt x="34948" y="58714"/>
                    <a:pt x="34829" y="58302"/>
                    <a:pt x="34674" y="57770"/>
                  </a:cubicBezTo>
                  <a:cubicBezTo>
                    <a:pt x="33657" y="54311"/>
                    <a:pt x="31133" y="45561"/>
                    <a:pt x="28732" y="36933"/>
                  </a:cubicBezTo>
                  <a:cubicBezTo>
                    <a:pt x="26331" y="28305"/>
                    <a:pt x="24052" y="19759"/>
                    <a:pt x="23564" y="16829"/>
                  </a:cubicBezTo>
                  <a:cubicBezTo>
                    <a:pt x="22994" y="13451"/>
                    <a:pt x="23157" y="11904"/>
                    <a:pt x="22994" y="10602"/>
                  </a:cubicBezTo>
                  <a:cubicBezTo>
                    <a:pt x="22912" y="9991"/>
                    <a:pt x="22750" y="9381"/>
                    <a:pt x="22343" y="8771"/>
                  </a:cubicBezTo>
                  <a:cubicBezTo>
                    <a:pt x="21976" y="8160"/>
                    <a:pt x="21366" y="7468"/>
                    <a:pt x="20430" y="6532"/>
                  </a:cubicBezTo>
                  <a:cubicBezTo>
                    <a:pt x="16727" y="2829"/>
                    <a:pt x="12250" y="61"/>
                    <a:pt x="12250" y="61"/>
                  </a:cubicBezTo>
                  <a:cubicBezTo>
                    <a:pt x="12193" y="19"/>
                    <a:pt x="12131" y="1"/>
                    <a:pt x="120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3" name="Google Shape;1873;p33"/>
            <p:cNvSpPr/>
            <p:nvPr/>
          </p:nvSpPr>
          <p:spPr>
            <a:xfrm>
              <a:off x="3802850" y="4638300"/>
              <a:ext cx="175025" cy="233225"/>
            </a:xfrm>
            <a:custGeom>
              <a:rect b="b" l="l" r="r" t="t"/>
              <a:pathLst>
                <a:path extrusionOk="0" h="9329" w="7001">
                  <a:moveTo>
                    <a:pt x="331" y="1"/>
                  </a:moveTo>
                  <a:cubicBezTo>
                    <a:pt x="164" y="1"/>
                    <a:pt x="36" y="116"/>
                    <a:pt x="1" y="293"/>
                  </a:cubicBezTo>
                  <a:cubicBezTo>
                    <a:pt x="1" y="456"/>
                    <a:pt x="123" y="619"/>
                    <a:pt x="326" y="660"/>
                  </a:cubicBezTo>
                  <a:cubicBezTo>
                    <a:pt x="448" y="700"/>
                    <a:pt x="1913" y="904"/>
                    <a:pt x="3297" y="2084"/>
                  </a:cubicBezTo>
                  <a:cubicBezTo>
                    <a:pt x="4721" y="3224"/>
                    <a:pt x="6146" y="5258"/>
                    <a:pt x="6309" y="9003"/>
                  </a:cubicBezTo>
                  <a:cubicBezTo>
                    <a:pt x="6309" y="9206"/>
                    <a:pt x="6471" y="9328"/>
                    <a:pt x="6675" y="9328"/>
                  </a:cubicBezTo>
                  <a:cubicBezTo>
                    <a:pt x="6838" y="9328"/>
                    <a:pt x="7001" y="9165"/>
                    <a:pt x="7001" y="8962"/>
                  </a:cubicBezTo>
                  <a:cubicBezTo>
                    <a:pt x="6838" y="4933"/>
                    <a:pt x="5210" y="2654"/>
                    <a:pt x="3582" y="1433"/>
                  </a:cubicBezTo>
                  <a:cubicBezTo>
                    <a:pt x="1995" y="212"/>
                    <a:pt x="448" y="8"/>
                    <a:pt x="408" y="8"/>
                  </a:cubicBezTo>
                  <a:cubicBezTo>
                    <a:pt x="381" y="3"/>
                    <a:pt x="356" y="1"/>
                    <a:pt x="33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4" name="Google Shape;1874;p33"/>
            <p:cNvSpPr/>
            <p:nvPr/>
          </p:nvSpPr>
          <p:spPr>
            <a:xfrm>
              <a:off x="975425" y="2808800"/>
              <a:ext cx="1312500" cy="2649775"/>
            </a:xfrm>
            <a:custGeom>
              <a:rect b="b" l="l" r="r" t="t"/>
              <a:pathLst>
                <a:path extrusionOk="0" h="105991" w="52500">
                  <a:moveTo>
                    <a:pt x="1258" y="1"/>
                  </a:moveTo>
                  <a:cubicBezTo>
                    <a:pt x="1053" y="1"/>
                    <a:pt x="936" y="15"/>
                    <a:pt x="936" y="15"/>
                  </a:cubicBezTo>
                  <a:lnTo>
                    <a:pt x="0" y="2579"/>
                  </a:lnTo>
                  <a:lnTo>
                    <a:pt x="15180" y="44009"/>
                  </a:lnTo>
                  <a:lnTo>
                    <a:pt x="49488" y="105990"/>
                  </a:lnTo>
                  <a:lnTo>
                    <a:pt x="52500" y="105990"/>
                  </a:lnTo>
                  <a:cubicBezTo>
                    <a:pt x="47860" y="97281"/>
                    <a:pt x="22140" y="49218"/>
                    <a:pt x="21244" y="47061"/>
                  </a:cubicBezTo>
                  <a:cubicBezTo>
                    <a:pt x="20308" y="44660"/>
                    <a:pt x="18843" y="44660"/>
                    <a:pt x="18355" y="43683"/>
                  </a:cubicBezTo>
                  <a:cubicBezTo>
                    <a:pt x="17907" y="42747"/>
                    <a:pt x="18518" y="38555"/>
                    <a:pt x="18355" y="35869"/>
                  </a:cubicBezTo>
                  <a:cubicBezTo>
                    <a:pt x="18233" y="33142"/>
                    <a:pt x="9401" y="7869"/>
                    <a:pt x="7000" y="3718"/>
                  </a:cubicBezTo>
                  <a:cubicBezTo>
                    <a:pt x="5059" y="304"/>
                    <a:pt x="2208" y="1"/>
                    <a:pt x="125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5" name="Google Shape;1875;p33"/>
            <p:cNvSpPr/>
            <p:nvPr/>
          </p:nvSpPr>
          <p:spPr>
            <a:xfrm>
              <a:off x="966275" y="2801025"/>
              <a:ext cx="1330800" cy="2666700"/>
            </a:xfrm>
            <a:custGeom>
              <a:rect b="b" l="l" r="r" t="t"/>
              <a:pathLst>
                <a:path extrusionOk="0" h="106668" w="53232">
                  <a:moveTo>
                    <a:pt x="1669" y="651"/>
                  </a:moveTo>
                  <a:cubicBezTo>
                    <a:pt x="2116" y="651"/>
                    <a:pt x="3012" y="733"/>
                    <a:pt x="4029" y="1221"/>
                  </a:cubicBezTo>
                  <a:cubicBezTo>
                    <a:pt x="5006" y="1669"/>
                    <a:pt x="6145" y="2564"/>
                    <a:pt x="7081" y="4192"/>
                  </a:cubicBezTo>
                  <a:cubicBezTo>
                    <a:pt x="7651" y="5169"/>
                    <a:pt x="8669" y="7570"/>
                    <a:pt x="9849" y="10541"/>
                  </a:cubicBezTo>
                  <a:cubicBezTo>
                    <a:pt x="11558" y="15018"/>
                    <a:pt x="13674" y="20959"/>
                    <a:pt x="15384" y="26006"/>
                  </a:cubicBezTo>
                  <a:cubicBezTo>
                    <a:pt x="16238" y="28529"/>
                    <a:pt x="16971" y="30849"/>
                    <a:pt x="17500" y="32639"/>
                  </a:cubicBezTo>
                  <a:cubicBezTo>
                    <a:pt x="17785" y="33535"/>
                    <a:pt x="17988" y="34308"/>
                    <a:pt x="18151" y="34919"/>
                  </a:cubicBezTo>
                  <a:cubicBezTo>
                    <a:pt x="18314" y="35529"/>
                    <a:pt x="18395" y="35977"/>
                    <a:pt x="18395" y="36180"/>
                  </a:cubicBezTo>
                  <a:cubicBezTo>
                    <a:pt x="18436" y="36506"/>
                    <a:pt x="18436" y="36831"/>
                    <a:pt x="18436" y="37157"/>
                  </a:cubicBezTo>
                  <a:cubicBezTo>
                    <a:pt x="18436" y="38948"/>
                    <a:pt x="18232" y="41064"/>
                    <a:pt x="18232" y="42529"/>
                  </a:cubicBezTo>
                  <a:cubicBezTo>
                    <a:pt x="18232" y="42854"/>
                    <a:pt x="18232" y="43180"/>
                    <a:pt x="18273" y="43465"/>
                  </a:cubicBezTo>
                  <a:cubicBezTo>
                    <a:pt x="18314" y="43709"/>
                    <a:pt x="18355" y="43953"/>
                    <a:pt x="18436" y="44157"/>
                  </a:cubicBezTo>
                  <a:cubicBezTo>
                    <a:pt x="18599" y="44442"/>
                    <a:pt x="18802" y="44686"/>
                    <a:pt x="19046" y="44849"/>
                  </a:cubicBezTo>
                  <a:cubicBezTo>
                    <a:pt x="19413" y="45134"/>
                    <a:pt x="19779" y="45378"/>
                    <a:pt x="20186" y="45744"/>
                  </a:cubicBezTo>
                  <a:cubicBezTo>
                    <a:pt x="20552" y="46110"/>
                    <a:pt x="20959" y="46639"/>
                    <a:pt x="21285" y="47494"/>
                  </a:cubicBezTo>
                  <a:cubicBezTo>
                    <a:pt x="21366" y="47657"/>
                    <a:pt x="21529" y="47942"/>
                    <a:pt x="21773" y="48430"/>
                  </a:cubicBezTo>
                  <a:cubicBezTo>
                    <a:pt x="25248" y="55420"/>
                    <a:pt x="47383" y="96750"/>
                    <a:pt x="52319" y="105976"/>
                  </a:cubicBezTo>
                  <a:lnTo>
                    <a:pt x="50049" y="105976"/>
                  </a:lnTo>
                  <a:lnTo>
                    <a:pt x="15872" y="44197"/>
                  </a:lnTo>
                  <a:lnTo>
                    <a:pt x="692" y="2890"/>
                  </a:lnTo>
                  <a:lnTo>
                    <a:pt x="1547" y="659"/>
                  </a:lnTo>
                  <a:lnTo>
                    <a:pt x="1547" y="659"/>
                  </a:lnTo>
                  <a:cubicBezTo>
                    <a:pt x="1584" y="654"/>
                    <a:pt x="1625" y="651"/>
                    <a:pt x="1669" y="651"/>
                  </a:cubicBezTo>
                  <a:close/>
                  <a:moveTo>
                    <a:pt x="1262" y="0"/>
                  </a:moveTo>
                  <a:cubicBezTo>
                    <a:pt x="1140" y="41"/>
                    <a:pt x="1018" y="122"/>
                    <a:pt x="977" y="204"/>
                  </a:cubicBezTo>
                  <a:lnTo>
                    <a:pt x="41" y="2768"/>
                  </a:lnTo>
                  <a:cubicBezTo>
                    <a:pt x="0" y="2849"/>
                    <a:pt x="0" y="2931"/>
                    <a:pt x="41" y="3012"/>
                  </a:cubicBezTo>
                  <a:lnTo>
                    <a:pt x="15221" y="44442"/>
                  </a:lnTo>
                  <a:lnTo>
                    <a:pt x="15262" y="44482"/>
                  </a:lnTo>
                  <a:lnTo>
                    <a:pt x="49529" y="106464"/>
                  </a:lnTo>
                  <a:cubicBezTo>
                    <a:pt x="49610" y="106586"/>
                    <a:pt x="49732" y="106668"/>
                    <a:pt x="49854" y="106668"/>
                  </a:cubicBezTo>
                  <a:lnTo>
                    <a:pt x="52866" y="106668"/>
                  </a:lnTo>
                  <a:cubicBezTo>
                    <a:pt x="52988" y="106668"/>
                    <a:pt x="53110" y="106586"/>
                    <a:pt x="53191" y="106464"/>
                  </a:cubicBezTo>
                  <a:cubicBezTo>
                    <a:pt x="53232" y="106383"/>
                    <a:pt x="53232" y="106261"/>
                    <a:pt x="53191" y="106139"/>
                  </a:cubicBezTo>
                  <a:cubicBezTo>
                    <a:pt x="50872" y="101784"/>
                    <a:pt x="43261" y="87621"/>
                    <a:pt x="36139" y="74232"/>
                  </a:cubicBezTo>
                  <a:cubicBezTo>
                    <a:pt x="32558" y="67558"/>
                    <a:pt x="29139" y="61046"/>
                    <a:pt x="26535" y="56122"/>
                  </a:cubicBezTo>
                  <a:cubicBezTo>
                    <a:pt x="25232" y="53639"/>
                    <a:pt x="24134" y="51564"/>
                    <a:pt x="23320" y="50017"/>
                  </a:cubicBezTo>
                  <a:cubicBezTo>
                    <a:pt x="22913" y="49244"/>
                    <a:pt x="22587" y="48593"/>
                    <a:pt x="22384" y="48145"/>
                  </a:cubicBezTo>
                  <a:cubicBezTo>
                    <a:pt x="22139" y="47657"/>
                    <a:pt x="21977" y="47331"/>
                    <a:pt x="21936" y="47250"/>
                  </a:cubicBezTo>
                  <a:cubicBezTo>
                    <a:pt x="21448" y="45988"/>
                    <a:pt x="20796" y="45296"/>
                    <a:pt x="20227" y="44889"/>
                  </a:cubicBezTo>
                  <a:cubicBezTo>
                    <a:pt x="19942" y="44645"/>
                    <a:pt x="19657" y="44482"/>
                    <a:pt x="19453" y="44320"/>
                  </a:cubicBezTo>
                  <a:cubicBezTo>
                    <a:pt x="19250" y="44157"/>
                    <a:pt x="19128" y="44035"/>
                    <a:pt x="19046" y="43831"/>
                  </a:cubicBezTo>
                  <a:cubicBezTo>
                    <a:pt x="19006" y="43791"/>
                    <a:pt x="18965" y="43628"/>
                    <a:pt x="18924" y="43384"/>
                  </a:cubicBezTo>
                  <a:cubicBezTo>
                    <a:pt x="18924" y="43139"/>
                    <a:pt x="18884" y="42854"/>
                    <a:pt x="18884" y="42529"/>
                  </a:cubicBezTo>
                  <a:cubicBezTo>
                    <a:pt x="18884" y="41105"/>
                    <a:pt x="19087" y="38988"/>
                    <a:pt x="19087" y="37157"/>
                  </a:cubicBezTo>
                  <a:cubicBezTo>
                    <a:pt x="19087" y="36831"/>
                    <a:pt x="19087" y="36465"/>
                    <a:pt x="19087" y="36139"/>
                  </a:cubicBezTo>
                  <a:cubicBezTo>
                    <a:pt x="19046" y="35732"/>
                    <a:pt x="18884" y="35041"/>
                    <a:pt x="18639" y="34105"/>
                  </a:cubicBezTo>
                  <a:cubicBezTo>
                    <a:pt x="17703" y="30727"/>
                    <a:pt x="15506" y="24093"/>
                    <a:pt x="13267" y="17826"/>
                  </a:cubicBezTo>
                  <a:cubicBezTo>
                    <a:pt x="12128" y="14692"/>
                    <a:pt x="11029" y="11680"/>
                    <a:pt x="10052" y="9198"/>
                  </a:cubicBezTo>
                  <a:cubicBezTo>
                    <a:pt x="9035" y="6715"/>
                    <a:pt x="8221" y="4803"/>
                    <a:pt x="7692" y="3867"/>
                  </a:cubicBezTo>
                  <a:cubicBezTo>
                    <a:pt x="6674" y="2117"/>
                    <a:pt x="5413" y="1140"/>
                    <a:pt x="4314" y="611"/>
                  </a:cubicBezTo>
                  <a:cubicBezTo>
                    <a:pt x="3175" y="82"/>
                    <a:pt x="2198" y="0"/>
                    <a:pt x="166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6" name="Google Shape;1876;p33"/>
            <p:cNvSpPr/>
            <p:nvPr/>
          </p:nvSpPr>
          <p:spPr>
            <a:xfrm>
              <a:off x="474850" y="2774800"/>
              <a:ext cx="1737800" cy="2683775"/>
            </a:xfrm>
            <a:custGeom>
              <a:rect b="b" l="l" r="r" t="t"/>
              <a:pathLst>
                <a:path extrusionOk="0" h="107351" w="69512">
                  <a:moveTo>
                    <a:pt x="12680" y="0"/>
                  </a:moveTo>
                  <a:cubicBezTo>
                    <a:pt x="9524" y="0"/>
                    <a:pt x="6256" y="324"/>
                    <a:pt x="4314" y="927"/>
                  </a:cubicBezTo>
                  <a:cubicBezTo>
                    <a:pt x="163" y="2189"/>
                    <a:pt x="0" y="2677"/>
                    <a:pt x="163" y="5404"/>
                  </a:cubicBezTo>
                  <a:cubicBezTo>
                    <a:pt x="326" y="8090"/>
                    <a:pt x="3663" y="33404"/>
                    <a:pt x="9931" y="47933"/>
                  </a:cubicBezTo>
                  <a:cubicBezTo>
                    <a:pt x="16239" y="62502"/>
                    <a:pt x="34186" y="103362"/>
                    <a:pt x="35692" y="107350"/>
                  </a:cubicBezTo>
                  <a:lnTo>
                    <a:pt x="69511" y="107350"/>
                  </a:lnTo>
                  <a:cubicBezTo>
                    <a:pt x="65523" y="100228"/>
                    <a:pt x="41918" y="57578"/>
                    <a:pt x="36953" y="44107"/>
                  </a:cubicBezTo>
                  <a:cubicBezTo>
                    <a:pt x="31541" y="29375"/>
                    <a:pt x="23035" y="3166"/>
                    <a:pt x="20959" y="1375"/>
                  </a:cubicBezTo>
                  <a:cubicBezTo>
                    <a:pt x="19845" y="435"/>
                    <a:pt x="16338" y="0"/>
                    <a:pt x="1268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7" name="Google Shape;1877;p33"/>
            <p:cNvSpPr/>
            <p:nvPr/>
          </p:nvSpPr>
          <p:spPr>
            <a:xfrm>
              <a:off x="469775" y="2766425"/>
              <a:ext cx="1751000" cy="2701300"/>
            </a:xfrm>
            <a:custGeom>
              <a:rect b="b" l="l" r="r" t="t"/>
              <a:pathLst>
                <a:path extrusionOk="0" h="108052" w="70040">
                  <a:moveTo>
                    <a:pt x="12820" y="692"/>
                  </a:moveTo>
                  <a:cubicBezTo>
                    <a:pt x="14651" y="692"/>
                    <a:pt x="16442" y="774"/>
                    <a:pt x="17907" y="1018"/>
                  </a:cubicBezTo>
                  <a:cubicBezTo>
                    <a:pt x="18639" y="1140"/>
                    <a:pt x="19290" y="1262"/>
                    <a:pt x="19819" y="1425"/>
                  </a:cubicBezTo>
                  <a:cubicBezTo>
                    <a:pt x="20349" y="1588"/>
                    <a:pt x="20715" y="1791"/>
                    <a:pt x="20959" y="1995"/>
                  </a:cubicBezTo>
                  <a:cubicBezTo>
                    <a:pt x="21040" y="2035"/>
                    <a:pt x="21162" y="2239"/>
                    <a:pt x="21325" y="2524"/>
                  </a:cubicBezTo>
                  <a:cubicBezTo>
                    <a:pt x="21976" y="3541"/>
                    <a:pt x="22953" y="5861"/>
                    <a:pt x="24133" y="8954"/>
                  </a:cubicBezTo>
                  <a:cubicBezTo>
                    <a:pt x="27674" y="18152"/>
                    <a:pt x="33005" y="34186"/>
                    <a:pt x="36831" y="44564"/>
                  </a:cubicBezTo>
                  <a:cubicBezTo>
                    <a:pt x="39354" y="51320"/>
                    <a:pt x="46476" y="65360"/>
                    <a:pt x="53517" y="78587"/>
                  </a:cubicBezTo>
                  <a:cubicBezTo>
                    <a:pt x="60228" y="91267"/>
                    <a:pt x="66826" y="103237"/>
                    <a:pt x="69117" y="107360"/>
                  </a:cubicBezTo>
                  <a:lnTo>
                    <a:pt x="36104" y="107360"/>
                  </a:lnTo>
                  <a:cubicBezTo>
                    <a:pt x="35648" y="106153"/>
                    <a:pt x="34312" y="102978"/>
                    <a:pt x="32436" y="98651"/>
                  </a:cubicBezTo>
                  <a:cubicBezTo>
                    <a:pt x="26453" y="84773"/>
                    <a:pt x="15180" y="59093"/>
                    <a:pt x="10459" y="48145"/>
                  </a:cubicBezTo>
                  <a:cubicBezTo>
                    <a:pt x="7325" y="40901"/>
                    <a:pt x="4924" y="30971"/>
                    <a:pt x="3296" y="22506"/>
                  </a:cubicBezTo>
                  <a:cubicBezTo>
                    <a:pt x="2483" y="18274"/>
                    <a:pt x="1872" y="14407"/>
                    <a:pt x="1424" y="11437"/>
                  </a:cubicBezTo>
                  <a:cubicBezTo>
                    <a:pt x="977" y="8466"/>
                    <a:pt x="773" y="6349"/>
                    <a:pt x="733" y="5698"/>
                  </a:cubicBezTo>
                  <a:cubicBezTo>
                    <a:pt x="692" y="5332"/>
                    <a:pt x="692" y="5006"/>
                    <a:pt x="692" y="4721"/>
                  </a:cubicBezTo>
                  <a:cubicBezTo>
                    <a:pt x="692" y="4274"/>
                    <a:pt x="733" y="3908"/>
                    <a:pt x="814" y="3663"/>
                  </a:cubicBezTo>
                  <a:cubicBezTo>
                    <a:pt x="936" y="3256"/>
                    <a:pt x="1221" y="2971"/>
                    <a:pt x="1791" y="2646"/>
                  </a:cubicBezTo>
                  <a:cubicBezTo>
                    <a:pt x="2401" y="2320"/>
                    <a:pt x="3296" y="1995"/>
                    <a:pt x="4639" y="1588"/>
                  </a:cubicBezTo>
                  <a:cubicBezTo>
                    <a:pt x="6471" y="1018"/>
                    <a:pt x="9727" y="692"/>
                    <a:pt x="12820" y="692"/>
                  </a:cubicBezTo>
                  <a:close/>
                  <a:moveTo>
                    <a:pt x="12820" y="1"/>
                  </a:moveTo>
                  <a:cubicBezTo>
                    <a:pt x="9645" y="1"/>
                    <a:pt x="6430" y="326"/>
                    <a:pt x="4436" y="937"/>
                  </a:cubicBezTo>
                  <a:cubicBezTo>
                    <a:pt x="2645" y="1466"/>
                    <a:pt x="1546" y="1873"/>
                    <a:pt x="895" y="2442"/>
                  </a:cubicBezTo>
                  <a:cubicBezTo>
                    <a:pt x="529" y="2727"/>
                    <a:pt x="285" y="3053"/>
                    <a:pt x="163" y="3419"/>
                  </a:cubicBezTo>
                  <a:cubicBezTo>
                    <a:pt x="41" y="3826"/>
                    <a:pt x="0" y="4233"/>
                    <a:pt x="0" y="4721"/>
                  </a:cubicBezTo>
                  <a:cubicBezTo>
                    <a:pt x="0" y="5006"/>
                    <a:pt x="0" y="5373"/>
                    <a:pt x="41" y="5739"/>
                  </a:cubicBezTo>
                  <a:cubicBezTo>
                    <a:pt x="81" y="6431"/>
                    <a:pt x="326" y="8547"/>
                    <a:pt x="733" y="11518"/>
                  </a:cubicBezTo>
                  <a:cubicBezTo>
                    <a:pt x="2035" y="20471"/>
                    <a:pt x="5087" y="37442"/>
                    <a:pt x="9849" y="48390"/>
                  </a:cubicBezTo>
                  <a:cubicBezTo>
                    <a:pt x="12982" y="55715"/>
                    <a:pt x="19046" y="69552"/>
                    <a:pt x="24500" y="82087"/>
                  </a:cubicBezTo>
                  <a:cubicBezTo>
                    <a:pt x="27226" y="88354"/>
                    <a:pt x="29831" y="94296"/>
                    <a:pt x="31825" y="98895"/>
                  </a:cubicBezTo>
                  <a:cubicBezTo>
                    <a:pt x="33779" y="103534"/>
                    <a:pt x="35203" y="106831"/>
                    <a:pt x="35569" y="107808"/>
                  </a:cubicBezTo>
                  <a:cubicBezTo>
                    <a:pt x="35610" y="107930"/>
                    <a:pt x="35732" y="108052"/>
                    <a:pt x="35895" y="108052"/>
                  </a:cubicBezTo>
                  <a:lnTo>
                    <a:pt x="69714" y="108052"/>
                  </a:lnTo>
                  <a:cubicBezTo>
                    <a:pt x="69795" y="108052"/>
                    <a:pt x="69918" y="107970"/>
                    <a:pt x="69999" y="107848"/>
                  </a:cubicBezTo>
                  <a:cubicBezTo>
                    <a:pt x="70040" y="107767"/>
                    <a:pt x="70040" y="107645"/>
                    <a:pt x="69999" y="107523"/>
                  </a:cubicBezTo>
                  <a:cubicBezTo>
                    <a:pt x="68005" y="103941"/>
                    <a:pt x="61127" y="91488"/>
                    <a:pt x="54086" y="78261"/>
                  </a:cubicBezTo>
                  <a:cubicBezTo>
                    <a:pt x="47087" y="65035"/>
                    <a:pt x="39965" y="50994"/>
                    <a:pt x="37482" y="44320"/>
                  </a:cubicBezTo>
                  <a:cubicBezTo>
                    <a:pt x="34755" y="36954"/>
                    <a:pt x="31296" y="26739"/>
                    <a:pt x="28244" y="18111"/>
                  </a:cubicBezTo>
                  <a:cubicBezTo>
                    <a:pt x="26697" y="13797"/>
                    <a:pt x="25273" y="9890"/>
                    <a:pt x="24093" y="6960"/>
                  </a:cubicBezTo>
                  <a:cubicBezTo>
                    <a:pt x="23523" y="5454"/>
                    <a:pt x="22994" y="4233"/>
                    <a:pt x="22546" y="3297"/>
                  </a:cubicBezTo>
                  <a:cubicBezTo>
                    <a:pt x="22302" y="2849"/>
                    <a:pt x="22099" y="2483"/>
                    <a:pt x="21936" y="2158"/>
                  </a:cubicBezTo>
                  <a:cubicBezTo>
                    <a:pt x="21732" y="1832"/>
                    <a:pt x="21569" y="1628"/>
                    <a:pt x="21407" y="1466"/>
                  </a:cubicBezTo>
                  <a:cubicBezTo>
                    <a:pt x="21040" y="1181"/>
                    <a:pt x="20593" y="977"/>
                    <a:pt x="20023" y="774"/>
                  </a:cubicBezTo>
                  <a:cubicBezTo>
                    <a:pt x="18314" y="245"/>
                    <a:pt x="15587" y="1"/>
                    <a:pt x="128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8" name="Google Shape;1878;p33"/>
            <p:cNvSpPr/>
            <p:nvPr/>
          </p:nvSpPr>
          <p:spPr>
            <a:xfrm>
              <a:off x="1026300" y="5458550"/>
              <a:ext cx="6114750" cy="25"/>
            </a:xfrm>
            <a:custGeom>
              <a:rect b="b" l="l" r="r" t="t"/>
              <a:pathLst>
                <a:path extrusionOk="0" h="1" w="244590">
                  <a:moveTo>
                    <a:pt x="0" y="0"/>
                  </a:moveTo>
                  <a:lnTo>
                    <a:pt x="244590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9" name="Google Shape;1879;p33"/>
            <p:cNvSpPr/>
            <p:nvPr/>
          </p:nvSpPr>
          <p:spPr>
            <a:xfrm>
              <a:off x="1017150" y="5450400"/>
              <a:ext cx="6132050" cy="17325"/>
            </a:xfrm>
            <a:custGeom>
              <a:rect b="b" l="l" r="r" t="t"/>
              <a:pathLst>
                <a:path extrusionOk="0" h="693" w="245282">
                  <a:moveTo>
                    <a:pt x="366" y="1"/>
                  </a:moveTo>
                  <a:cubicBezTo>
                    <a:pt x="163" y="1"/>
                    <a:pt x="0" y="164"/>
                    <a:pt x="0" y="326"/>
                  </a:cubicBezTo>
                  <a:cubicBezTo>
                    <a:pt x="0" y="530"/>
                    <a:pt x="163" y="693"/>
                    <a:pt x="366" y="693"/>
                  </a:cubicBezTo>
                  <a:lnTo>
                    <a:pt x="244956" y="693"/>
                  </a:lnTo>
                  <a:cubicBezTo>
                    <a:pt x="245159" y="693"/>
                    <a:pt x="245281" y="530"/>
                    <a:pt x="245281" y="326"/>
                  </a:cubicBezTo>
                  <a:cubicBezTo>
                    <a:pt x="245281" y="164"/>
                    <a:pt x="245159" y="1"/>
                    <a:pt x="24495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80" name="Google Shape;1880;p33"/>
          <p:cNvSpPr txBox="1"/>
          <p:nvPr>
            <p:ph type="ctrTitle"/>
          </p:nvPr>
        </p:nvSpPr>
        <p:spPr>
          <a:xfrm>
            <a:off x="6171199" y="2027800"/>
            <a:ext cx="3623100" cy="1792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Smart Devices</a:t>
            </a:r>
            <a:endParaRPr sz="5000">
              <a:solidFill>
                <a:schemeClr val="dk2"/>
              </a:solidFill>
            </a:endParaRPr>
          </a:p>
        </p:txBody>
      </p:sp>
      <p:sp>
        <p:nvSpPr>
          <p:cNvPr id="1881" name="Google Shape;1881;p33"/>
          <p:cNvSpPr txBox="1"/>
          <p:nvPr>
            <p:ph idx="1" type="subTitle"/>
          </p:nvPr>
        </p:nvSpPr>
        <p:spPr>
          <a:xfrm>
            <a:off x="5248656" y="3721608"/>
            <a:ext cx="3264300" cy="89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/>
              <a:t>And Access Control</a:t>
            </a:r>
            <a:endParaRPr sz="23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5" name="Shape 1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6" name="Google Shape;1886;p34"/>
          <p:cNvSpPr txBox="1"/>
          <p:nvPr>
            <p:ph type="title"/>
          </p:nvPr>
        </p:nvSpPr>
        <p:spPr>
          <a:xfrm>
            <a:off x="1823475" y="338328"/>
            <a:ext cx="5496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 MEMBERS</a:t>
            </a:r>
            <a:endParaRPr/>
          </a:p>
        </p:txBody>
      </p:sp>
      <p:graphicFrame>
        <p:nvGraphicFramePr>
          <p:cNvPr id="1887" name="Google Shape;1887;p34"/>
          <p:cNvGraphicFramePr/>
          <p:nvPr/>
        </p:nvGraphicFramePr>
        <p:xfrm>
          <a:off x="1572025" y="145623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{6DCAF4EB-1F10-499D-B8FC-8A75A1686209}</a:tableStyleId>
              </a:tblPr>
              <a:tblGrid>
                <a:gridCol w="382850"/>
                <a:gridCol w="3046725"/>
                <a:gridCol w="2187375"/>
                <a:gridCol w="382850"/>
              </a:tblGrid>
              <a:tr h="522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595959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2"/>
                          </a:solidFill>
                          <a:latin typeface="Barlow Semi Condensed Medium"/>
                          <a:ea typeface="Barlow Semi Condensed Medium"/>
                          <a:cs typeface="Barlow Semi Condensed Medium"/>
                          <a:sym typeface="Barlow Semi Condensed Medium"/>
                        </a:rPr>
                        <a:t>NAME</a:t>
                      </a:r>
                      <a:endParaRPr sz="1800">
                        <a:solidFill>
                          <a:schemeClr val="dk2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2"/>
                          </a:solidFill>
                          <a:latin typeface="Barlow Semi Condensed Medium"/>
                          <a:ea typeface="Barlow Semi Condensed Medium"/>
                          <a:cs typeface="Barlow Semi Condensed Medium"/>
                          <a:sym typeface="Barlow Semi Condensed Medium"/>
                        </a:rPr>
                        <a:t>REG NO</a:t>
                      </a:r>
                      <a:endParaRPr sz="1800">
                        <a:solidFill>
                          <a:schemeClr val="dk2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2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6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622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accent1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Irumba    Paul                     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2021/HD05/2293U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2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accent1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 Wenareeba Innocent        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2021/HD05/2315U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622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accent1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Businge Joshua Muleesi                        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2021/HD05/2289U                                             </a:t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22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accent1"/>
                        </a:solidFill>
                        <a:latin typeface="Barlow Semi Condensed Medium"/>
                        <a:ea typeface="Barlow Semi Condensed Medium"/>
                        <a:cs typeface="Barlow Semi Condensed Medium"/>
                        <a:sym typeface="Barlow Semi Condensed Medium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    </a:t>
                      </a:r>
                      <a:endParaRPr b="1" sz="1000"/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 Bukenya Andrew</a:t>
                      </a:r>
                      <a:endParaRPr b="1" sz="1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/>
                        <a:t>    RegNo 2021/HD05/2288U</a:t>
                      </a:r>
                      <a:endParaRPr b="1" sz="1000"/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2"/>
                        </a:solidFill>
                        <a:latin typeface="Barlow Semi Condensed"/>
                        <a:ea typeface="Barlow Semi Condensed"/>
                        <a:cs typeface="Barlow Semi Condensed"/>
                        <a:sym typeface="Barlow Semi Condensed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1" name="Shape 1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2" name="Google Shape;1892;p35"/>
          <p:cNvSpPr txBox="1"/>
          <p:nvPr>
            <p:ph type="title"/>
          </p:nvPr>
        </p:nvSpPr>
        <p:spPr>
          <a:xfrm>
            <a:off x="2532888" y="338328"/>
            <a:ext cx="40875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smart device?</a:t>
            </a:r>
            <a:endParaRPr/>
          </a:p>
        </p:txBody>
      </p:sp>
      <p:sp>
        <p:nvSpPr>
          <p:cNvPr id="1893" name="Google Shape;1893;p35"/>
          <p:cNvSpPr txBox="1"/>
          <p:nvPr>
            <p:ph idx="1" type="body"/>
          </p:nvPr>
        </p:nvSpPr>
        <p:spPr>
          <a:xfrm>
            <a:off x="828375" y="977500"/>
            <a:ext cx="7705500" cy="376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 smart device, is an electronic gadget that has ability to connect to a network, share resources  and interact remotely with its user and other smart devices</a:t>
            </a:r>
            <a:endParaRPr sz="18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Several notable types of smart devices are smartphones, smart cars, smart thermostats, smart doorbells, smart locks, smart refrigerators, phablets and tablets, smartwatches, smart bands, smart key chains, and many others.</a:t>
            </a:r>
            <a:endParaRPr sz="18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What is smart access control</a:t>
            </a:r>
            <a:endParaRPr b="1" sz="18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Smart access control devices takes  mobile phones , smart phones , tablets , and wearable electronic devices and allows them to function as users credentials  to enter office or business facilities . Smart devices also enable biometric authenticatio</a:t>
            </a:r>
            <a:r>
              <a:rPr b="1" lang="en" sz="18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n.</a:t>
            </a:r>
            <a:endParaRPr b="1" sz="18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7" name="Shape 1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8" name="Google Shape;1898;p36"/>
          <p:cNvSpPr/>
          <p:nvPr/>
        </p:nvSpPr>
        <p:spPr>
          <a:xfrm>
            <a:off x="808800" y="811425"/>
            <a:ext cx="4006200" cy="10209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1899" name="Google Shape;1899;p36"/>
          <p:cNvSpPr txBox="1"/>
          <p:nvPr>
            <p:ph type="title"/>
          </p:nvPr>
        </p:nvSpPr>
        <p:spPr>
          <a:xfrm>
            <a:off x="1339576" y="338325"/>
            <a:ext cx="6900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How Smart Mobile  Devices access control works</a:t>
            </a:r>
            <a:endParaRPr sz="2300"/>
          </a:p>
        </p:txBody>
      </p:sp>
      <p:sp>
        <p:nvSpPr>
          <p:cNvPr id="1900" name="Google Shape;1900;p36"/>
          <p:cNvSpPr txBox="1"/>
          <p:nvPr>
            <p:ph idx="2" type="subTitle"/>
          </p:nvPr>
        </p:nvSpPr>
        <p:spPr>
          <a:xfrm>
            <a:off x="935175" y="798400"/>
            <a:ext cx="3879900" cy="15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the majority of cases, device access control is powered by Bluetooth, nfc , wifi ,  devices to easily communicate</a:t>
            </a:r>
            <a:endParaRPr sz="1700"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pic>
        <p:nvPicPr>
          <p:cNvPr id="1901" name="Google Shape;190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3300" y="798400"/>
            <a:ext cx="3879901" cy="3458601"/>
          </a:xfrm>
          <a:prstGeom prst="rect">
            <a:avLst/>
          </a:prstGeom>
          <a:noFill/>
          <a:ln>
            <a:noFill/>
          </a:ln>
        </p:spPr>
      </p:pic>
      <p:sp>
        <p:nvSpPr>
          <p:cNvPr id="1902" name="Google Shape;1902;p36"/>
          <p:cNvSpPr/>
          <p:nvPr/>
        </p:nvSpPr>
        <p:spPr>
          <a:xfrm>
            <a:off x="761550" y="2478900"/>
            <a:ext cx="4100700" cy="17781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Smart Card Access</a:t>
            </a:r>
            <a:r>
              <a:rPr lang="en" sz="1600"/>
              <a:t> , is where smart cards are used to access premises such as banks , or </a:t>
            </a:r>
            <a:r>
              <a:rPr lang="en" sz="1600"/>
              <a:t>corporate</a:t>
            </a:r>
            <a:r>
              <a:rPr lang="en" sz="1600"/>
              <a:t> offices , the smart cards control access to  premises and limit it to only employees or users who have authenticated cards to gain access.</a:t>
            </a: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6" name="Shape 19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7" name="Google Shape;190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51725" y="1617600"/>
            <a:ext cx="2693924" cy="166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908" name="Google Shape;1908;p37"/>
          <p:cNvSpPr txBox="1"/>
          <p:nvPr>
            <p:ph idx="1" type="body"/>
          </p:nvPr>
        </p:nvSpPr>
        <p:spPr>
          <a:xfrm>
            <a:off x="1122050" y="807449"/>
            <a:ext cx="2788800" cy="3603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Mobile access credentials </a:t>
            </a: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many reputable institutions, controlling access to office spaces can be a big concern.  With mobile access credentials , it enables employees , to be granted access to a certain physical location , with just a few clicks on their phone, all access is managed in the cloud allowing an administrator to allow or revoke mobile credentials.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/>
          </a:p>
        </p:txBody>
      </p:sp>
      <p:sp>
        <p:nvSpPr>
          <p:cNvPr id="1909" name="Google Shape;1909;p37"/>
          <p:cNvSpPr txBox="1"/>
          <p:nvPr>
            <p:ph type="title"/>
          </p:nvPr>
        </p:nvSpPr>
        <p:spPr>
          <a:xfrm>
            <a:off x="2100600" y="347472"/>
            <a:ext cx="4947000" cy="58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MOBILE ACCESS CONTROL</a:t>
            </a:r>
            <a:endParaRPr/>
          </a:p>
        </p:txBody>
      </p:sp>
      <p:grpSp>
        <p:nvGrpSpPr>
          <p:cNvPr id="1910" name="Google Shape;1910;p37"/>
          <p:cNvGrpSpPr/>
          <p:nvPr/>
        </p:nvGrpSpPr>
        <p:grpSpPr>
          <a:xfrm>
            <a:off x="3831152" y="807450"/>
            <a:ext cx="4097650" cy="3780909"/>
            <a:chOff x="1230400" y="410075"/>
            <a:chExt cx="5124625" cy="4728500"/>
          </a:xfrm>
        </p:grpSpPr>
        <p:sp>
          <p:nvSpPr>
            <p:cNvPr id="1911" name="Google Shape;1911;p37"/>
            <p:cNvSpPr/>
            <p:nvPr/>
          </p:nvSpPr>
          <p:spPr>
            <a:xfrm>
              <a:off x="1384675" y="410150"/>
              <a:ext cx="4970350" cy="3655600"/>
            </a:xfrm>
            <a:custGeom>
              <a:rect b="b" l="l" r="r" t="t"/>
              <a:pathLst>
                <a:path extrusionOk="0" h="146224" w="198814">
                  <a:moveTo>
                    <a:pt x="173002" y="38507"/>
                  </a:moveTo>
                  <a:lnTo>
                    <a:pt x="173002" y="118161"/>
                  </a:lnTo>
                  <a:lnTo>
                    <a:pt x="37835" y="118161"/>
                  </a:lnTo>
                  <a:lnTo>
                    <a:pt x="37835" y="38507"/>
                  </a:lnTo>
                  <a:close/>
                  <a:moveTo>
                    <a:pt x="144780" y="0"/>
                  </a:moveTo>
                  <a:cubicBezTo>
                    <a:pt x="136124" y="0"/>
                    <a:pt x="127640" y="2694"/>
                    <a:pt x="120221" y="7391"/>
                  </a:cubicBezTo>
                  <a:cubicBezTo>
                    <a:pt x="110674" y="13402"/>
                    <a:pt x="103216" y="21213"/>
                    <a:pt x="91516" y="22724"/>
                  </a:cubicBezTo>
                  <a:cubicBezTo>
                    <a:pt x="84957" y="23559"/>
                    <a:pt x="78300" y="23746"/>
                    <a:pt x="71643" y="23746"/>
                  </a:cubicBezTo>
                  <a:cubicBezTo>
                    <a:pt x="66261" y="23746"/>
                    <a:pt x="60878" y="23624"/>
                    <a:pt x="55546" y="23624"/>
                  </a:cubicBezTo>
                  <a:cubicBezTo>
                    <a:pt x="24881" y="23624"/>
                    <a:pt x="1" y="55833"/>
                    <a:pt x="6205" y="89392"/>
                  </a:cubicBezTo>
                  <a:cubicBezTo>
                    <a:pt x="12441" y="122951"/>
                    <a:pt x="41756" y="146223"/>
                    <a:pt x="66636" y="146223"/>
                  </a:cubicBezTo>
                  <a:cubicBezTo>
                    <a:pt x="89009" y="146223"/>
                    <a:pt x="107395" y="132787"/>
                    <a:pt x="128643" y="129187"/>
                  </a:cubicBezTo>
                  <a:cubicBezTo>
                    <a:pt x="139186" y="127419"/>
                    <a:pt x="149761" y="129508"/>
                    <a:pt x="160176" y="126840"/>
                  </a:cubicBezTo>
                  <a:cubicBezTo>
                    <a:pt x="172295" y="123722"/>
                    <a:pt x="183674" y="116297"/>
                    <a:pt x="190392" y="105560"/>
                  </a:cubicBezTo>
                  <a:cubicBezTo>
                    <a:pt x="194956" y="98232"/>
                    <a:pt x="197207" y="90163"/>
                    <a:pt x="197817" y="81870"/>
                  </a:cubicBezTo>
                  <a:cubicBezTo>
                    <a:pt x="198814" y="68594"/>
                    <a:pt x="195728" y="54740"/>
                    <a:pt x="191613" y="42397"/>
                  </a:cubicBezTo>
                  <a:cubicBezTo>
                    <a:pt x="185474" y="24074"/>
                    <a:pt x="173548" y="5270"/>
                    <a:pt x="153490" y="930"/>
                  </a:cubicBezTo>
                  <a:cubicBezTo>
                    <a:pt x="150590" y="302"/>
                    <a:pt x="147676" y="0"/>
                    <a:pt x="1447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37"/>
            <p:cNvSpPr/>
            <p:nvPr/>
          </p:nvSpPr>
          <p:spPr>
            <a:xfrm>
              <a:off x="1515675" y="410075"/>
              <a:ext cx="4819275" cy="3654050"/>
            </a:xfrm>
            <a:custGeom>
              <a:rect b="b" l="l" r="r" t="t"/>
              <a:pathLst>
                <a:path extrusionOk="0" h="146162" w="192771">
                  <a:moveTo>
                    <a:pt x="139507" y="1"/>
                  </a:moveTo>
                  <a:cubicBezTo>
                    <a:pt x="130860" y="1"/>
                    <a:pt x="122406" y="2701"/>
                    <a:pt x="114981" y="7394"/>
                  </a:cubicBezTo>
                  <a:cubicBezTo>
                    <a:pt x="105434" y="13405"/>
                    <a:pt x="97976" y="21216"/>
                    <a:pt x="86276" y="22727"/>
                  </a:cubicBezTo>
                  <a:cubicBezTo>
                    <a:pt x="79686" y="23563"/>
                    <a:pt x="73032" y="23756"/>
                    <a:pt x="66346" y="23756"/>
                  </a:cubicBezTo>
                  <a:cubicBezTo>
                    <a:pt x="60978" y="23756"/>
                    <a:pt x="55610" y="23627"/>
                    <a:pt x="50306" y="23627"/>
                  </a:cubicBezTo>
                  <a:cubicBezTo>
                    <a:pt x="22855" y="23627"/>
                    <a:pt x="32" y="49471"/>
                    <a:pt x="0" y="78948"/>
                  </a:cubicBezTo>
                  <a:cubicBezTo>
                    <a:pt x="0" y="82387"/>
                    <a:pt x="322" y="85891"/>
                    <a:pt x="965" y="89395"/>
                  </a:cubicBezTo>
                  <a:cubicBezTo>
                    <a:pt x="2893" y="99777"/>
                    <a:pt x="7040" y="109196"/>
                    <a:pt x="12601" y="117232"/>
                  </a:cubicBezTo>
                  <a:cubicBezTo>
                    <a:pt x="13469" y="115850"/>
                    <a:pt x="14337" y="114500"/>
                    <a:pt x="15140" y="113278"/>
                  </a:cubicBezTo>
                  <a:cubicBezTo>
                    <a:pt x="14305" y="112796"/>
                    <a:pt x="13565" y="112153"/>
                    <a:pt x="13276" y="111285"/>
                  </a:cubicBezTo>
                  <a:cubicBezTo>
                    <a:pt x="13179" y="111028"/>
                    <a:pt x="13147" y="110803"/>
                    <a:pt x="13147" y="110546"/>
                  </a:cubicBezTo>
                  <a:cubicBezTo>
                    <a:pt x="13147" y="109582"/>
                    <a:pt x="13758" y="108681"/>
                    <a:pt x="14787" y="108456"/>
                  </a:cubicBezTo>
                  <a:cubicBezTo>
                    <a:pt x="14915" y="108424"/>
                    <a:pt x="15044" y="108424"/>
                    <a:pt x="15205" y="108424"/>
                  </a:cubicBezTo>
                  <a:cubicBezTo>
                    <a:pt x="15976" y="108424"/>
                    <a:pt x="16812" y="108810"/>
                    <a:pt x="17583" y="109389"/>
                  </a:cubicBezTo>
                  <a:cubicBezTo>
                    <a:pt x="17648" y="109260"/>
                    <a:pt x="17744" y="109132"/>
                    <a:pt x="17808" y="109035"/>
                  </a:cubicBezTo>
                  <a:cubicBezTo>
                    <a:pt x="18194" y="108392"/>
                    <a:pt x="18451" y="107910"/>
                    <a:pt x="18515" y="107749"/>
                  </a:cubicBezTo>
                  <a:cubicBezTo>
                    <a:pt x="19158" y="106303"/>
                    <a:pt x="20958" y="102445"/>
                    <a:pt x="21183" y="101963"/>
                  </a:cubicBezTo>
                  <a:cubicBezTo>
                    <a:pt x="21183" y="101835"/>
                    <a:pt x="21183" y="101610"/>
                    <a:pt x="21183" y="101256"/>
                  </a:cubicBezTo>
                  <a:cubicBezTo>
                    <a:pt x="21183" y="99617"/>
                    <a:pt x="21151" y="95599"/>
                    <a:pt x="20958" y="92288"/>
                  </a:cubicBezTo>
                  <a:cubicBezTo>
                    <a:pt x="20894" y="91323"/>
                    <a:pt x="20862" y="90456"/>
                    <a:pt x="20862" y="89716"/>
                  </a:cubicBezTo>
                  <a:cubicBezTo>
                    <a:pt x="20862" y="89073"/>
                    <a:pt x="20894" y="88495"/>
                    <a:pt x="20926" y="87980"/>
                  </a:cubicBezTo>
                  <a:cubicBezTo>
                    <a:pt x="20444" y="87370"/>
                    <a:pt x="20316" y="86791"/>
                    <a:pt x="20316" y="86309"/>
                  </a:cubicBezTo>
                  <a:cubicBezTo>
                    <a:pt x="20316" y="85859"/>
                    <a:pt x="20444" y="85505"/>
                    <a:pt x="20508" y="85312"/>
                  </a:cubicBezTo>
                  <a:cubicBezTo>
                    <a:pt x="20573" y="85184"/>
                    <a:pt x="20766" y="85055"/>
                    <a:pt x="21055" y="84927"/>
                  </a:cubicBezTo>
                  <a:cubicBezTo>
                    <a:pt x="21023" y="84573"/>
                    <a:pt x="20991" y="84220"/>
                    <a:pt x="20991" y="83962"/>
                  </a:cubicBezTo>
                  <a:cubicBezTo>
                    <a:pt x="20991" y="83705"/>
                    <a:pt x="21055" y="83352"/>
                    <a:pt x="21151" y="82902"/>
                  </a:cubicBezTo>
                  <a:cubicBezTo>
                    <a:pt x="21216" y="82452"/>
                    <a:pt x="21344" y="81873"/>
                    <a:pt x="21505" y="81262"/>
                  </a:cubicBezTo>
                  <a:cubicBezTo>
                    <a:pt x="21826" y="80041"/>
                    <a:pt x="22212" y="78562"/>
                    <a:pt x="22630" y="77148"/>
                  </a:cubicBezTo>
                  <a:cubicBezTo>
                    <a:pt x="23337" y="74673"/>
                    <a:pt x="24044" y="72358"/>
                    <a:pt x="24205" y="71812"/>
                  </a:cubicBezTo>
                  <a:cubicBezTo>
                    <a:pt x="24044" y="71587"/>
                    <a:pt x="23659" y="71040"/>
                    <a:pt x="23241" y="70430"/>
                  </a:cubicBezTo>
                  <a:cubicBezTo>
                    <a:pt x="22694" y="69626"/>
                    <a:pt x="22051" y="68726"/>
                    <a:pt x="21730" y="68276"/>
                  </a:cubicBezTo>
                  <a:cubicBezTo>
                    <a:pt x="21666" y="68147"/>
                    <a:pt x="21601" y="68083"/>
                    <a:pt x="21569" y="68051"/>
                  </a:cubicBezTo>
                  <a:cubicBezTo>
                    <a:pt x="21473" y="67922"/>
                    <a:pt x="21441" y="67794"/>
                    <a:pt x="21441" y="67633"/>
                  </a:cubicBezTo>
                  <a:cubicBezTo>
                    <a:pt x="21441" y="67504"/>
                    <a:pt x="21473" y="67376"/>
                    <a:pt x="21569" y="67279"/>
                  </a:cubicBezTo>
                  <a:cubicBezTo>
                    <a:pt x="21633" y="67151"/>
                    <a:pt x="21794" y="67086"/>
                    <a:pt x="21955" y="67086"/>
                  </a:cubicBezTo>
                  <a:cubicBezTo>
                    <a:pt x="22083" y="67086"/>
                    <a:pt x="22180" y="67119"/>
                    <a:pt x="22308" y="67183"/>
                  </a:cubicBezTo>
                  <a:lnTo>
                    <a:pt x="21666" y="65929"/>
                  </a:lnTo>
                  <a:lnTo>
                    <a:pt x="21633" y="65833"/>
                  </a:lnTo>
                  <a:lnTo>
                    <a:pt x="21633" y="65801"/>
                  </a:lnTo>
                  <a:cubicBezTo>
                    <a:pt x="21633" y="65769"/>
                    <a:pt x="21633" y="65640"/>
                    <a:pt x="21666" y="65511"/>
                  </a:cubicBezTo>
                  <a:cubicBezTo>
                    <a:pt x="21698" y="65383"/>
                    <a:pt x="21762" y="65254"/>
                    <a:pt x="21891" y="65094"/>
                  </a:cubicBezTo>
                  <a:cubicBezTo>
                    <a:pt x="21987" y="65029"/>
                    <a:pt x="22116" y="64965"/>
                    <a:pt x="22276" y="64965"/>
                  </a:cubicBezTo>
                  <a:cubicBezTo>
                    <a:pt x="22341" y="64965"/>
                    <a:pt x="22405" y="64965"/>
                    <a:pt x="22469" y="64997"/>
                  </a:cubicBezTo>
                  <a:cubicBezTo>
                    <a:pt x="22566" y="64997"/>
                    <a:pt x="22630" y="65061"/>
                    <a:pt x="22726" y="65094"/>
                  </a:cubicBezTo>
                  <a:lnTo>
                    <a:pt x="22726" y="65094"/>
                  </a:lnTo>
                  <a:lnTo>
                    <a:pt x="22437" y="64483"/>
                  </a:lnTo>
                  <a:cubicBezTo>
                    <a:pt x="22437" y="64451"/>
                    <a:pt x="22405" y="64386"/>
                    <a:pt x="22437" y="64322"/>
                  </a:cubicBezTo>
                  <a:cubicBezTo>
                    <a:pt x="22437" y="64322"/>
                    <a:pt x="22469" y="64226"/>
                    <a:pt x="22501" y="64097"/>
                  </a:cubicBezTo>
                  <a:cubicBezTo>
                    <a:pt x="22566" y="64001"/>
                    <a:pt x="22662" y="63840"/>
                    <a:pt x="22823" y="63743"/>
                  </a:cubicBezTo>
                  <a:cubicBezTo>
                    <a:pt x="22919" y="63647"/>
                    <a:pt x="23080" y="63615"/>
                    <a:pt x="23209" y="63615"/>
                  </a:cubicBezTo>
                  <a:lnTo>
                    <a:pt x="23241" y="63615"/>
                  </a:lnTo>
                  <a:cubicBezTo>
                    <a:pt x="23401" y="63615"/>
                    <a:pt x="23562" y="63647"/>
                    <a:pt x="23723" y="63743"/>
                  </a:cubicBezTo>
                  <a:cubicBezTo>
                    <a:pt x="23819" y="63808"/>
                    <a:pt x="23916" y="63904"/>
                    <a:pt x="23980" y="64001"/>
                  </a:cubicBezTo>
                  <a:cubicBezTo>
                    <a:pt x="24076" y="64097"/>
                    <a:pt x="24141" y="64193"/>
                    <a:pt x="24237" y="64354"/>
                  </a:cubicBezTo>
                  <a:cubicBezTo>
                    <a:pt x="24366" y="64547"/>
                    <a:pt x="24494" y="64772"/>
                    <a:pt x="24623" y="64997"/>
                  </a:cubicBezTo>
                  <a:lnTo>
                    <a:pt x="24494" y="64161"/>
                  </a:lnTo>
                  <a:cubicBezTo>
                    <a:pt x="24494" y="64097"/>
                    <a:pt x="24494" y="64033"/>
                    <a:pt x="24526" y="64001"/>
                  </a:cubicBezTo>
                  <a:cubicBezTo>
                    <a:pt x="24526" y="63968"/>
                    <a:pt x="24591" y="63872"/>
                    <a:pt x="24687" y="63776"/>
                  </a:cubicBezTo>
                  <a:cubicBezTo>
                    <a:pt x="24719" y="63776"/>
                    <a:pt x="24719" y="63743"/>
                    <a:pt x="24751" y="63743"/>
                  </a:cubicBezTo>
                  <a:lnTo>
                    <a:pt x="24751" y="36485"/>
                  </a:lnTo>
                  <a:cubicBezTo>
                    <a:pt x="24751" y="33592"/>
                    <a:pt x="27098" y="31213"/>
                    <a:pt x="30023" y="31213"/>
                  </a:cubicBezTo>
                  <a:lnTo>
                    <a:pt x="170366" y="31213"/>
                  </a:lnTo>
                  <a:cubicBezTo>
                    <a:pt x="173259" y="31213"/>
                    <a:pt x="175637" y="33592"/>
                    <a:pt x="175637" y="36485"/>
                  </a:cubicBezTo>
                  <a:lnTo>
                    <a:pt x="175637" y="116364"/>
                  </a:lnTo>
                  <a:cubicBezTo>
                    <a:pt x="179334" y="113278"/>
                    <a:pt x="182580" y="109678"/>
                    <a:pt x="185152" y="105563"/>
                  </a:cubicBezTo>
                  <a:cubicBezTo>
                    <a:pt x="189716" y="98235"/>
                    <a:pt x="191967" y="90166"/>
                    <a:pt x="192577" y="81873"/>
                  </a:cubicBezTo>
                  <a:cubicBezTo>
                    <a:pt x="192706" y="80169"/>
                    <a:pt x="192770" y="78466"/>
                    <a:pt x="192770" y="76762"/>
                  </a:cubicBezTo>
                  <a:cubicBezTo>
                    <a:pt x="192770" y="65094"/>
                    <a:pt x="189974" y="53168"/>
                    <a:pt x="186373" y="42400"/>
                  </a:cubicBezTo>
                  <a:cubicBezTo>
                    <a:pt x="180234" y="24077"/>
                    <a:pt x="168308" y="5273"/>
                    <a:pt x="148250" y="933"/>
                  </a:cubicBezTo>
                  <a:cubicBezTo>
                    <a:pt x="145325" y="322"/>
                    <a:pt x="142432" y="1"/>
                    <a:pt x="139507" y="1"/>
                  </a:cubicBezTo>
                  <a:close/>
                  <a:moveTo>
                    <a:pt x="23016" y="127229"/>
                  </a:moveTo>
                  <a:cubicBezTo>
                    <a:pt x="22823" y="127454"/>
                    <a:pt x="22630" y="127679"/>
                    <a:pt x="22469" y="127840"/>
                  </a:cubicBezTo>
                  <a:cubicBezTo>
                    <a:pt x="22308" y="128032"/>
                    <a:pt x="22148" y="128193"/>
                    <a:pt x="22019" y="128354"/>
                  </a:cubicBezTo>
                  <a:cubicBezTo>
                    <a:pt x="22919" y="129222"/>
                    <a:pt x="23819" y="130058"/>
                    <a:pt x="24751" y="130861"/>
                  </a:cubicBezTo>
                  <a:lnTo>
                    <a:pt x="24751" y="127550"/>
                  </a:lnTo>
                  <a:cubicBezTo>
                    <a:pt x="24173" y="127518"/>
                    <a:pt x="23562" y="127422"/>
                    <a:pt x="23016" y="127229"/>
                  </a:cubicBezTo>
                  <a:close/>
                  <a:moveTo>
                    <a:pt x="64064" y="144523"/>
                  </a:moveTo>
                  <a:cubicBezTo>
                    <a:pt x="64032" y="145069"/>
                    <a:pt x="63968" y="145616"/>
                    <a:pt x="63903" y="146162"/>
                  </a:cubicBezTo>
                  <a:cubicBezTo>
                    <a:pt x="67921" y="145969"/>
                    <a:pt x="71779" y="145391"/>
                    <a:pt x="75572" y="1445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3" name="Google Shape;1913;p37"/>
            <p:cNvSpPr/>
            <p:nvPr/>
          </p:nvSpPr>
          <p:spPr>
            <a:xfrm>
              <a:off x="1972925" y="4531000"/>
              <a:ext cx="4095225" cy="240325"/>
            </a:xfrm>
            <a:custGeom>
              <a:rect b="b" l="l" r="r" t="t"/>
              <a:pathLst>
                <a:path extrusionOk="0" h="9613" w="163809">
                  <a:moveTo>
                    <a:pt x="81904" y="1"/>
                  </a:moveTo>
                  <a:cubicBezTo>
                    <a:pt x="36677" y="1"/>
                    <a:pt x="0" y="2155"/>
                    <a:pt x="0" y="4823"/>
                  </a:cubicBezTo>
                  <a:cubicBezTo>
                    <a:pt x="0" y="7458"/>
                    <a:pt x="36677" y="9612"/>
                    <a:pt x="81904" y="9612"/>
                  </a:cubicBezTo>
                  <a:cubicBezTo>
                    <a:pt x="127131" y="9612"/>
                    <a:pt x="163808" y="7458"/>
                    <a:pt x="163808" y="4823"/>
                  </a:cubicBezTo>
                  <a:cubicBezTo>
                    <a:pt x="163808" y="2155"/>
                    <a:pt x="127131" y="1"/>
                    <a:pt x="819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4" name="Google Shape;1914;p37"/>
            <p:cNvSpPr/>
            <p:nvPr/>
          </p:nvSpPr>
          <p:spPr>
            <a:xfrm>
              <a:off x="1972925" y="4535825"/>
              <a:ext cx="4095225" cy="235500"/>
            </a:xfrm>
            <a:custGeom>
              <a:rect b="b" l="l" r="r" t="t"/>
              <a:pathLst>
                <a:path extrusionOk="0" h="9420" w="163809">
                  <a:moveTo>
                    <a:pt x="58310" y="1"/>
                  </a:moveTo>
                  <a:lnTo>
                    <a:pt x="58310" y="1"/>
                  </a:lnTo>
                  <a:cubicBezTo>
                    <a:pt x="53489" y="97"/>
                    <a:pt x="48892" y="226"/>
                    <a:pt x="44488" y="354"/>
                  </a:cubicBezTo>
                  <a:cubicBezTo>
                    <a:pt x="41917" y="1062"/>
                    <a:pt x="39924" y="1126"/>
                    <a:pt x="39924" y="1126"/>
                  </a:cubicBezTo>
                  <a:lnTo>
                    <a:pt x="39924" y="1094"/>
                  </a:lnTo>
                  <a:cubicBezTo>
                    <a:pt x="39924" y="1062"/>
                    <a:pt x="39924" y="837"/>
                    <a:pt x="39956" y="483"/>
                  </a:cubicBezTo>
                  <a:lnTo>
                    <a:pt x="39956" y="483"/>
                  </a:lnTo>
                  <a:cubicBezTo>
                    <a:pt x="37609" y="579"/>
                    <a:pt x="35391" y="676"/>
                    <a:pt x="33206" y="740"/>
                  </a:cubicBezTo>
                  <a:cubicBezTo>
                    <a:pt x="33238" y="901"/>
                    <a:pt x="33238" y="1029"/>
                    <a:pt x="33238" y="1158"/>
                  </a:cubicBezTo>
                  <a:cubicBezTo>
                    <a:pt x="33238" y="1383"/>
                    <a:pt x="33206" y="1512"/>
                    <a:pt x="33206" y="1512"/>
                  </a:cubicBezTo>
                  <a:cubicBezTo>
                    <a:pt x="33206" y="1512"/>
                    <a:pt x="31791" y="1415"/>
                    <a:pt x="29830" y="901"/>
                  </a:cubicBezTo>
                  <a:cubicBezTo>
                    <a:pt x="11605" y="1801"/>
                    <a:pt x="0" y="3119"/>
                    <a:pt x="0" y="4630"/>
                  </a:cubicBezTo>
                  <a:cubicBezTo>
                    <a:pt x="0" y="7265"/>
                    <a:pt x="36677" y="9419"/>
                    <a:pt x="81904" y="9419"/>
                  </a:cubicBezTo>
                  <a:cubicBezTo>
                    <a:pt x="127131" y="9419"/>
                    <a:pt x="163808" y="7265"/>
                    <a:pt x="163808" y="4630"/>
                  </a:cubicBezTo>
                  <a:cubicBezTo>
                    <a:pt x="163808" y="2444"/>
                    <a:pt x="139218" y="612"/>
                    <a:pt x="105498" y="1"/>
                  </a:cubicBezTo>
                  <a:lnTo>
                    <a:pt x="105498" y="1"/>
                  </a:lnTo>
                  <a:lnTo>
                    <a:pt x="106430" y="1190"/>
                  </a:lnTo>
                  <a:cubicBezTo>
                    <a:pt x="106495" y="1287"/>
                    <a:pt x="106527" y="1415"/>
                    <a:pt x="106463" y="1512"/>
                  </a:cubicBezTo>
                  <a:cubicBezTo>
                    <a:pt x="106430" y="1608"/>
                    <a:pt x="106302" y="1672"/>
                    <a:pt x="106205" y="1672"/>
                  </a:cubicBezTo>
                  <a:lnTo>
                    <a:pt x="57603" y="1672"/>
                  </a:lnTo>
                  <a:cubicBezTo>
                    <a:pt x="57475" y="1672"/>
                    <a:pt x="57378" y="1608"/>
                    <a:pt x="57314" y="1512"/>
                  </a:cubicBezTo>
                  <a:cubicBezTo>
                    <a:pt x="57282" y="1415"/>
                    <a:pt x="57282" y="1287"/>
                    <a:pt x="57346" y="1190"/>
                  </a:cubicBezTo>
                  <a:lnTo>
                    <a:pt x="58310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37"/>
            <p:cNvSpPr/>
            <p:nvPr/>
          </p:nvSpPr>
          <p:spPr>
            <a:xfrm>
              <a:off x="2121600" y="3176250"/>
              <a:ext cx="133425" cy="207225"/>
            </a:xfrm>
            <a:custGeom>
              <a:rect b="b" l="l" r="r" t="t"/>
              <a:pathLst>
                <a:path extrusionOk="0" h="8289" w="5337">
                  <a:moveTo>
                    <a:pt x="2783" y="0"/>
                  </a:moveTo>
                  <a:cubicBezTo>
                    <a:pt x="2420" y="0"/>
                    <a:pt x="2050" y="99"/>
                    <a:pt x="1704" y="317"/>
                  </a:cubicBezTo>
                  <a:cubicBezTo>
                    <a:pt x="161" y="1249"/>
                    <a:pt x="0" y="4528"/>
                    <a:pt x="386" y="6103"/>
                  </a:cubicBezTo>
                  <a:cubicBezTo>
                    <a:pt x="418" y="6230"/>
                    <a:pt x="1209" y="8289"/>
                    <a:pt x="1222" y="8289"/>
                  </a:cubicBezTo>
                  <a:cubicBezTo>
                    <a:pt x="1222" y="8289"/>
                    <a:pt x="1222" y="8289"/>
                    <a:pt x="1222" y="8289"/>
                  </a:cubicBezTo>
                  <a:cubicBezTo>
                    <a:pt x="1254" y="8289"/>
                    <a:pt x="3729" y="6328"/>
                    <a:pt x="4372" y="5042"/>
                  </a:cubicBezTo>
                  <a:cubicBezTo>
                    <a:pt x="4918" y="3949"/>
                    <a:pt x="5336" y="2438"/>
                    <a:pt x="4758" y="1281"/>
                  </a:cubicBezTo>
                  <a:cubicBezTo>
                    <a:pt x="4379" y="502"/>
                    <a:pt x="3600" y="0"/>
                    <a:pt x="27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37"/>
            <p:cNvSpPr/>
            <p:nvPr/>
          </p:nvSpPr>
          <p:spPr>
            <a:xfrm>
              <a:off x="1502000" y="3626850"/>
              <a:ext cx="143875" cy="202650"/>
            </a:xfrm>
            <a:custGeom>
              <a:rect b="b" l="l" r="r" t="t"/>
              <a:pathLst>
                <a:path extrusionOk="0" h="8106" w="5755">
                  <a:moveTo>
                    <a:pt x="2641" y="1"/>
                  </a:moveTo>
                  <a:cubicBezTo>
                    <a:pt x="1856" y="1"/>
                    <a:pt x="1101" y="408"/>
                    <a:pt x="740" y="1194"/>
                  </a:cubicBezTo>
                  <a:cubicBezTo>
                    <a:pt x="1" y="2833"/>
                    <a:pt x="1640" y="5662"/>
                    <a:pt x="2862" y="6755"/>
                  </a:cubicBezTo>
                  <a:cubicBezTo>
                    <a:pt x="2957" y="6850"/>
                    <a:pt x="4683" y="8105"/>
                    <a:pt x="4756" y="8105"/>
                  </a:cubicBezTo>
                  <a:cubicBezTo>
                    <a:pt x="4757" y="8105"/>
                    <a:pt x="4758" y="8105"/>
                    <a:pt x="4758" y="8105"/>
                  </a:cubicBezTo>
                  <a:cubicBezTo>
                    <a:pt x="4758" y="8105"/>
                    <a:pt x="5755" y="5083"/>
                    <a:pt x="5594" y="3669"/>
                  </a:cubicBezTo>
                  <a:cubicBezTo>
                    <a:pt x="5433" y="2479"/>
                    <a:pt x="4919" y="969"/>
                    <a:pt x="3826" y="326"/>
                  </a:cubicBezTo>
                  <a:cubicBezTo>
                    <a:pt x="3455" y="108"/>
                    <a:pt x="3044" y="1"/>
                    <a:pt x="264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37"/>
            <p:cNvSpPr/>
            <p:nvPr/>
          </p:nvSpPr>
          <p:spPr>
            <a:xfrm>
              <a:off x="2656800" y="3458200"/>
              <a:ext cx="462900" cy="1053550"/>
            </a:xfrm>
            <a:custGeom>
              <a:rect b="b" l="l" r="r" t="t"/>
              <a:pathLst>
                <a:path extrusionOk="0" h="42142" w="18516">
                  <a:moveTo>
                    <a:pt x="9161" y="0"/>
                  </a:moveTo>
                  <a:cubicBezTo>
                    <a:pt x="9161" y="0"/>
                    <a:pt x="0" y="9483"/>
                    <a:pt x="32" y="21119"/>
                  </a:cubicBezTo>
                  <a:cubicBezTo>
                    <a:pt x="97" y="32755"/>
                    <a:pt x="9354" y="42141"/>
                    <a:pt x="9354" y="42141"/>
                  </a:cubicBezTo>
                  <a:cubicBezTo>
                    <a:pt x="9354" y="42141"/>
                    <a:pt x="18515" y="32659"/>
                    <a:pt x="18483" y="21023"/>
                  </a:cubicBezTo>
                  <a:cubicBezTo>
                    <a:pt x="18419" y="9386"/>
                    <a:pt x="9161" y="0"/>
                    <a:pt x="91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37"/>
            <p:cNvSpPr/>
            <p:nvPr/>
          </p:nvSpPr>
          <p:spPr>
            <a:xfrm>
              <a:off x="1230400" y="3120375"/>
              <a:ext cx="1581525" cy="1453250"/>
            </a:xfrm>
            <a:custGeom>
              <a:rect b="b" l="l" r="r" t="t"/>
              <a:pathLst>
                <a:path extrusionOk="0" h="58130" w="63261">
                  <a:moveTo>
                    <a:pt x="47092" y="44790"/>
                  </a:moveTo>
                  <a:cubicBezTo>
                    <a:pt x="47542" y="46879"/>
                    <a:pt x="48377" y="49354"/>
                    <a:pt x="49920" y="51508"/>
                  </a:cubicBezTo>
                  <a:cubicBezTo>
                    <a:pt x="49085" y="51122"/>
                    <a:pt x="48217" y="50672"/>
                    <a:pt x="47252" y="50190"/>
                  </a:cubicBezTo>
                  <a:cubicBezTo>
                    <a:pt x="46545" y="49836"/>
                    <a:pt x="45806" y="49451"/>
                    <a:pt x="45066" y="49033"/>
                  </a:cubicBezTo>
                  <a:cubicBezTo>
                    <a:pt x="45195" y="48743"/>
                    <a:pt x="46288" y="46300"/>
                    <a:pt x="46352" y="44918"/>
                  </a:cubicBezTo>
                  <a:cubicBezTo>
                    <a:pt x="46609" y="44886"/>
                    <a:pt x="46867" y="44822"/>
                    <a:pt x="47092" y="44790"/>
                  </a:cubicBezTo>
                  <a:close/>
                  <a:moveTo>
                    <a:pt x="26617" y="1"/>
                  </a:moveTo>
                  <a:cubicBezTo>
                    <a:pt x="26474" y="1"/>
                    <a:pt x="26334" y="15"/>
                    <a:pt x="26198" y="44"/>
                  </a:cubicBezTo>
                  <a:cubicBezTo>
                    <a:pt x="24912" y="334"/>
                    <a:pt x="24301" y="1684"/>
                    <a:pt x="24687" y="2873"/>
                  </a:cubicBezTo>
                  <a:cubicBezTo>
                    <a:pt x="25073" y="4095"/>
                    <a:pt x="26423" y="4898"/>
                    <a:pt x="27580" y="5316"/>
                  </a:cubicBezTo>
                  <a:cubicBezTo>
                    <a:pt x="28119" y="5496"/>
                    <a:pt x="28966" y="5550"/>
                    <a:pt x="29781" y="5550"/>
                  </a:cubicBezTo>
                  <a:cubicBezTo>
                    <a:pt x="30715" y="5550"/>
                    <a:pt x="31608" y="5479"/>
                    <a:pt x="31952" y="5445"/>
                  </a:cubicBezTo>
                  <a:cubicBezTo>
                    <a:pt x="32337" y="5830"/>
                    <a:pt x="32755" y="6216"/>
                    <a:pt x="33205" y="6698"/>
                  </a:cubicBezTo>
                  <a:cubicBezTo>
                    <a:pt x="33977" y="7502"/>
                    <a:pt x="34845" y="8402"/>
                    <a:pt x="35712" y="9463"/>
                  </a:cubicBezTo>
                  <a:cubicBezTo>
                    <a:pt x="35937" y="9752"/>
                    <a:pt x="36195" y="10041"/>
                    <a:pt x="36420" y="10363"/>
                  </a:cubicBezTo>
                  <a:cubicBezTo>
                    <a:pt x="35937" y="9945"/>
                    <a:pt x="35230" y="9366"/>
                    <a:pt x="35134" y="9334"/>
                  </a:cubicBezTo>
                  <a:cubicBezTo>
                    <a:pt x="34248" y="8744"/>
                    <a:pt x="32587" y="8167"/>
                    <a:pt x="31151" y="8167"/>
                  </a:cubicBezTo>
                  <a:cubicBezTo>
                    <a:pt x="30397" y="8167"/>
                    <a:pt x="29706" y="8326"/>
                    <a:pt x="29219" y="8723"/>
                  </a:cubicBezTo>
                  <a:cubicBezTo>
                    <a:pt x="28223" y="9559"/>
                    <a:pt x="28287" y="11038"/>
                    <a:pt x="29187" y="11938"/>
                  </a:cubicBezTo>
                  <a:cubicBezTo>
                    <a:pt x="29864" y="12615"/>
                    <a:pt x="30924" y="12837"/>
                    <a:pt x="31928" y="12837"/>
                  </a:cubicBezTo>
                  <a:cubicBezTo>
                    <a:pt x="32258" y="12837"/>
                    <a:pt x="32581" y="12813"/>
                    <a:pt x="32884" y="12774"/>
                  </a:cubicBezTo>
                  <a:cubicBezTo>
                    <a:pt x="34137" y="12581"/>
                    <a:pt x="36355" y="11166"/>
                    <a:pt x="36838" y="10877"/>
                  </a:cubicBezTo>
                  <a:cubicBezTo>
                    <a:pt x="37352" y="11552"/>
                    <a:pt x="37898" y="12227"/>
                    <a:pt x="38380" y="12999"/>
                  </a:cubicBezTo>
                  <a:cubicBezTo>
                    <a:pt x="39248" y="14317"/>
                    <a:pt x="40084" y="15731"/>
                    <a:pt x="40759" y="17306"/>
                  </a:cubicBezTo>
                  <a:cubicBezTo>
                    <a:pt x="40791" y="17403"/>
                    <a:pt x="40823" y="17499"/>
                    <a:pt x="40856" y="17595"/>
                  </a:cubicBezTo>
                  <a:cubicBezTo>
                    <a:pt x="40631" y="17338"/>
                    <a:pt x="39377" y="16052"/>
                    <a:pt x="39248" y="15956"/>
                  </a:cubicBezTo>
                  <a:cubicBezTo>
                    <a:pt x="38324" y="15221"/>
                    <a:pt x="36421" y="14364"/>
                    <a:pt x="34879" y="14364"/>
                  </a:cubicBezTo>
                  <a:cubicBezTo>
                    <a:pt x="34330" y="14364"/>
                    <a:pt x="33827" y="14473"/>
                    <a:pt x="33430" y="14735"/>
                  </a:cubicBezTo>
                  <a:cubicBezTo>
                    <a:pt x="32337" y="15442"/>
                    <a:pt x="32273" y="16920"/>
                    <a:pt x="33044" y="17917"/>
                  </a:cubicBezTo>
                  <a:cubicBezTo>
                    <a:pt x="33805" y="18860"/>
                    <a:pt x="35257" y="19141"/>
                    <a:pt x="36446" y="19141"/>
                  </a:cubicBezTo>
                  <a:cubicBezTo>
                    <a:pt x="36513" y="19141"/>
                    <a:pt x="36579" y="19140"/>
                    <a:pt x="36645" y="19138"/>
                  </a:cubicBezTo>
                  <a:cubicBezTo>
                    <a:pt x="38027" y="19074"/>
                    <a:pt x="40759" y="17692"/>
                    <a:pt x="40888" y="17628"/>
                  </a:cubicBezTo>
                  <a:cubicBezTo>
                    <a:pt x="41498" y="19106"/>
                    <a:pt x="42013" y="20681"/>
                    <a:pt x="42431" y="22288"/>
                  </a:cubicBezTo>
                  <a:cubicBezTo>
                    <a:pt x="42752" y="23478"/>
                    <a:pt x="43009" y="24667"/>
                    <a:pt x="43266" y="25889"/>
                  </a:cubicBezTo>
                  <a:cubicBezTo>
                    <a:pt x="42977" y="25567"/>
                    <a:pt x="41788" y="24378"/>
                    <a:pt x="41691" y="24281"/>
                  </a:cubicBezTo>
                  <a:cubicBezTo>
                    <a:pt x="40767" y="23547"/>
                    <a:pt x="38864" y="22690"/>
                    <a:pt x="37322" y="22690"/>
                  </a:cubicBezTo>
                  <a:cubicBezTo>
                    <a:pt x="36773" y="22690"/>
                    <a:pt x="36270" y="22798"/>
                    <a:pt x="35873" y="23060"/>
                  </a:cubicBezTo>
                  <a:cubicBezTo>
                    <a:pt x="34780" y="23767"/>
                    <a:pt x="34684" y="25246"/>
                    <a:pt x="35487" y="26242"/>
                  </a:cubicBezTo>
                  <a:cubicBezTo>
                    <a:pt x="36248" y="27186"/>
                    <a:pt x="37700" y="27466"/>
                    <a:pt x="38862" y="27466"/>
                  </a:cubicBezTo>
                  <a:cubicBezTo>
                    <a:pt x="38927" y="27466"/>
                    <a:pt x="38992" y="27465"/>
                    <a:pt x="39055" y="27464"/>
                  </a:cubicBezTo>
                  <a:cubicBezTo>
                    <a:pt x="40438" y="27399"/>
                    <a:pt x="43074" y="26082"/>
                    <a:pt x="43299" y="25985"/>
                  </a:cubicBezTo>
                  <a:cubicBezTo>
                    <a:pt x="43395" y="26532"/>
                    <a:pt x="43524" y="27078"/>
                    <a:pt x="43652" y="27624"/>
                  </a:cubicBezTo>
                  <a:cubicBezTo>
                    <a:pt x="44006" y="29425"/>
                    <a:pt x="44391" y="31225"/>
                    <a:pt x="44777" y="32993"/>
                  </a:cubicBezTo>
                  <a:cubicBezTo>
                    <a:pt x="44938" y="33603"/>
                    <a:pt x="45099" y="34214"/>
                    <a:pt x="45259" y="34793"/>
                  </a:cubicBezTo>
                  <a:cubicBezTo>
                    <a:pt x="44809" y="34343"/>
                    <a:pt x="43974" y="33507"/>
                    <a:pt x="43909" y="33443"/>
                  </a:cubicBezTo>
                  <a:cubicBezTo>
                    <a:pt x="42989" y="32687"/>
                    <a:pt x="41099" y="31846"/>
                    <a:pt x="39561" y="31846"/>
                  </a:cubicBezTo>
                  <a:cubicBezTo>
                    <a:pt x="39004" y="31846"/>
                    <a:pt x="38493" y="31956"/>
                    <a:pt x="38091" y="32221"/>
                  </a:cubicBezTo>
                  <a:cubicBezTo>
                    <a:pt x="36998" y="32928"/>
                    <a:pt x="36902" y="34407"/>
                    <a:pt x="37705" y="35371"/>
                  </a:cubicBezTo>
                  <a:cubicBezTo>
                    <a:pt x="38470" y="36319"/>
                    <a:pt x="39904" y="36627"/>
                    <a:pt x="41093" y="36627"/>
                  </a:cubicBezTo>
                  <a:cubicBezTo>
                    <a:pt x="41154" y="36627"/>
                    <a:pt x="41214" y="36626"/>
                    <a:pt x="41273" y="36625"/>
                  </a:cubicBezTo>
                  <a:cubicBezTo>
                    <a:pt x="42495" y="36561"/>
                    <a:pt x="44745" y="35500"/>
                    <a:pt x="45356" y="35211"/>
                  </a:cubicBezTo>
                  <a:cubicBezTo>
                    <a:pt x="45645" y="36207"/>
                    <a:pt x="45934" y="37171"/>
                    <a:pt x="46288" y="38136"/>
                  </a:cubicBezTo>
                  <a:cubicBezTo>
                    <a:pt x="46417" y="38554"/>
                    <a:pt x="46545" y="38971"/>
                    <a:pt x="46738" y="39357"/>
                  </a:cubicBezTo>
                  <a:cubicBezTo>
                    <a:pt x="46802" y="39550"/>
                    <a:pt x="46899" y="39775"/>
                    <a:pt x="46995" y="39968"/>
                  </a:cubicBezTo>
                  <a:cubicBezTo>
                    <a:pt x="46770" y="39936"/>
                    <a:pt x="46642" y="39936"/>
                    <a:pt x="46642" y="39936"/>
                  </a:cubicBezTo>
                  <a:lnTo>
                    <a:pt x="46642" y="39936"/>
                  </a:lnTo>
                  <a:cubicBezTo>
                    <a:pt x="46642" y="39936"/>
                    <a:pt x="46609" y="40514"/>
                    <a:pt x="46674" y="41414"/>
                  </a:cubicBezTo>
                  <a:cubicBezTo>
                    <a:pt x="45633" y="40696"/>
                    <a:pt x="44248" y="40034"/>
                    <a:pt x="43094" y="40034"/>
                  </a:cubicBezTo>
                  <a:cubicBezTo>
                    <a:pt x="42751" y="40034"/>
                    <a:pt x="42428" y="40093"/>
                    <a:pt x="42141" y="40225"/>
                  </a:cubicBezTo>
                  <a:cubicBezTo>
                    <a:pt x="40952" y="40772"/>
                    <a:pt x="40663" y="42218"/>
                    <a:pt x="41273" y="43311"/>
                  </a:cubicBezTo>
                  <a:cubicBezTo>
                    <a:pt x="41370" y="43440"/>
                    <a:pt x="41466" y="43568"/>
                    <a:pt x="41563" y="43697"/>
                  </a:cubicBezTo>
                  <a:cubicBezTo>
                    <a:pt x="41756" y="45143"/>
                    <a:pt x="42591" y="46718"/>
                    <a:pt x="43299" y="47522"/>
                  </a:cubicBezTo>
                  <a:cubicBezTo>
                    <a:pt x="43363" y="47618"/>
                    <a:pt x="44263" y="48454"/>
                    <a:pt x="44745" y="48872"/>
                  </a:cubicBezTo>
                  <a:cubicBezTo>
                    <a:pt x="44295" y="48615"/>
                    <a:pt x="43845" y="48390"/>
                    <a:pt x="43363" y="48101"/>
                  </a:cubicBezTo>
                  <a:cubicBezTo>
                    <a:pt x="42688" y="47747"/>
                    <a:pt x="41981" y="47297"/>
                    <a:pt x="41273" y="46911"/>
                  </a:cubicBezTo>
                  <a:cubicBezTo>
                    <a:pt x="40920" y="46686"/>
                    <a:pt x="40566" y="46461"/>
                    <a:pt x="40213" y="46236"/>
                  </a:cubicBezTo>
                  <a:cubicBezTo>
                    <a:pt x="39859" y="46011"/>
                    <a:pt x="39538" y="45754"/>
                    <a:pt x="39184" y="45529"/>
                  </a:cubicBezTo>
                  <a:cubicBezTo>
                    <a:pt x="38670" y="45143"/>
                    <a:pt x="38188" y="44757"/>
                    <a:pt x="37673" y="44340"/>
                  </a:cubicBezTo>
                  <a:cubicBezTo>
                    <a:pt x="38091" y="43697"/>
                    <a:pt x="39313" y="41704"/>
                    <a:pt x="39505" y="40547"/>
                  </a:cubicBezTo>
                  <a:cubicBezTo>
                    <a:pt x="39698" y="39325"/>
                    <a:pt x="39570" y="37750"/>
                    <a:pt x="38702" y="36850"/>
                  </a:cubicBezTo>
                  <a:cubicBezTo>
                    <a:pt x="38240" y="36388"/>
                    <a:pt x="37627" y="36138"/>
                    <a:pt x="37026" y="36138"/>
                  </a:cubicBezTo>
                  <a:cubicBezTo>
                    <a:pt x="36455" y="36138"/>
                    <a:pt x="35895" y="36364"/>
                    <a:pt x="35487" y="36850"/>
                  </a:cubicBezTo>
                  <a:cubicBezTo>
                    <a:pt x="34330" y="38264"/>
                    <a:pt x="35198" y="41414"/>
                    <a:pt x="36034" y="42797"/>
                  </a:cubicBezTo>
                  <a:cubicBezTo>
                    <a:pt x="36066" y="42829"/>
                    <a:pt x="36291" y="43118"/>
                    <a:pt x="36548" y="43407"/>
                  </a:cubicBezTo>
                  <a:cubicBezTo>
                    <a:pt x="36066" y="43022"/>
                    <a:pt x="35584" y="42604"/>
                    <a:pt x="35134" y="42186"/>
                  </a:cubicBezTo>
                  <a:cubicBezTo>
                    <a:pt x="33784" y="40997"/>
                    <a:pt x="32466" y="39711"/>
                    <a:pt x="31148" y="38457"/>
                  </a:cubicBezTo>
                  <a:cubicBezTo>
                    <a:pt x="30859" y="38200"/>
                    <a:pt x="30569" y="37943"/>
                    <a:pt x="30312" y="37654"/>
                  </a:cubicBezTo>
                  <a:cubicBezTo>
                    <a:pt x="30666" y="37107"/>
                    <a:pt x="31984" y="34953"/>
                    <a:pt x="32177" y="33732"/>
                  </a:cubicBezTo>
                  <a:cubicBezTo>
                    <a:pt x="32369" y="32543"/>
                    <a:pt x="32273" y="30967"/>
                    <a:pt x="31373" y="30035"/>
                  </a:cubicBezTo>
                  <a:cubicBezTo>
                    <a:pt x="30935" y="29581"/>
                    <a:pt x="30334" y="29340"/>
                    <a:pt x="29739" y="29340"/>
                  </a:cubicBezTo>
                  <a:cubicBezTo>
                    <a:pt x="29153" y="29340"/>
                    <a:pt x="28573" y="29573"/>
                    <a:pt x="28159" y="30067"/>
                  </a:cubicBezTo>
                  <a:cubicBezTo>
                    <a:pt x="27001" y="31450"/>
                    <a:pt x="27869" y="34632"/>
                    <a:pt x="28737" y="35982"/>
                  </a:cubicBezTo>
                  <a:cubicBezTo>
                    <a:pt x="28769" y="36046"/>
                    <a:pt x="29026" y="36368"/>
                    <a:pt x="29316" y="36721"/>
                  </a:cubicBezTo>
                  <a:cubicBezTo>
                    <a:pt x="28576" y="36046"/>
                    <a:pt x="27837" y="35371"/>
                    <a:pt x="27066" y="34761"/>
                  </a:cubicBezTo>
                  <a:cubicBezTo>
                    <a:pt x="25748" y="33635"/>
                    <a:pt x="24398" y="32607"/>
                    <a:pt x="23015" y="31707"/>
                  </a:cubicBezTo>
                  <a:cubicBezTo>
                    <a:pt x="23144" y="31514"/>
                    <a:pt x="24751" y="29039"/>
                    <a:pt x="24976" y="27657"/>
                  </a:cubicBezTo>
                  <a:cubicBezTo>
                    <a:pt x="25137" y="26467"/>
                    <a:pt x="25041" y="24892"/>
                    <a:pt x="24140" y="23992"/>
                  </a:cubicBezTo>
                  <a:cubicBezTo>
                    <a:pt x="23696" y="23531"/>
                    <a:pt x="23090" y="23280"/>
                    <a:pt x="22493" y="23280"/>
                  </a:cubicBezTo>
                  <a:cubicBezTo>
                    <a:pt x="21925" y="23280"/>
                    <a:pt x="21365" y="23507"/>
                    <a:pt x="20958" y="23992"/>
                  </a:cubicBezTo>
                  <a:cubicBezTo>
                    <a:pt x="19769" y="25406"/>
                    <a:pt x="20637" y="28557"/>
                    <a:pt x="21505" y="29939"/>
                  </a:cubicBezTo>
                  <a:cubicBezTo>
                    <a:pt x="21569" y="30035"/>
                    <a:pt x="22501" y="31192"/>
                    <a:pt x="22855" y="31578"/>
                  </a:cubicBezTo>
                  <a:lnTo>
                    <a:pt x="22790" y="31546"/>
                  </a:lnTo>
                  <a:cubicBezTo>
                    <a:pt x="21344" y="30646"/>
                    <a:pt x="19801" y="29939"/>
                    <a:pt x="18354" y="29328"/>
                  </a:cubicBezTo>
                  <a:cubicBezTo>
                    <a:pt x="16876" y="28750"/>
                    <a:pt x="15429" y="28299"/>
                    <a:pt x="14111" y="27946"/>
                  </a:cubicBezTo>
                  <a:cubicBezTo>
                    <a:pt x="12794" y="27560"/>
                    <a:pt x="11540" y="27303"/>
                    <a:pt x="10447" y="27078"/>
                  </a:cubicBezTo>
                  <a:cubicBezTo>
                    <a:pt x="9836" y="26982"/>
                    <a:pt x="9290" y="26885"/>
                    <a:pt x="8775" y="26789"/>
                  </a:cubicBezTo>
                  <a:lnTo>
                    <a:pt x="8808" y="26789"/>
                  </a:lnTo>
                  <a:cubicBezTo>
                    <a:pt x="8840" y="26757"/>
                    <a:pt x="7008" y="25567"/>
                    <a:pt x="6879" y="25503"/>
                  </a:cubicBezTo>
                  <a:cubicBezTo>
                    <a:pt x="6051" y="25089"/>
                    <a:pt x="4680" y="24736"/>
                    <a:pt x="3408" y="24736"/>
                  </a:cubicBezTo>
                  <a:cubicBezTo>
                    <a:pt x="2407" y="24736"/>
                    <a:pt x="1466" y="24955"/>
                    <a:pt x="900" y="25535"/>
                  </a:cubicBezTo>
                  <a:cubicBezTo>
                    <a:pt x="0" y="26467"/>
                    <a:pt x="225" y="27946"/>
                    <a:pt x="1222" y="28717"/>
                  </a:cubicBezTo>
                  <a:cubicBezTo>
                    <a:pt x="1813" y="29194"/>
                    <a:pt x="2608" y="29365"/>
                    <a:pt x="3405" y="29365"/>
                  </a:cubicBezTo>
                  <a:cubicBezTo>
                    <a:pt x="3951" y="29365"/>
                    <a:pt x="4499" y="29285"/>
                    <a:pt x="4982" y="29167"/>
                  </a:cubicBezTo>
                  <a:cubicBezTo>
                    <a:pt x="6172" y="28846"/>
                    <a:pt x="8197" y="27271"/>
                    <a:pt x="8711" y="26853"/>
                  </a:cubicBezTo>
                  <a:cubicBezTo>
                    <a:pt x="9225" y="26949"/>
                    <a:pt x="9804" y="27078"/>
                    <a:pt x="10415" y="27207"/>
                  </a:cubicBezTo>
                  <a:cubicBezTo>
                    <a:pt x="11508" y="27432"/>
                    <a:pt x="12729" y="27721"/>
                    <a:pt x="14047" y="28139"/>
                  </a:cubicBezTo>
                  <a:cubicBezTo>
                    <a:pt x="14401" y="28235"/>
                    <a:pt x="14786" y="28364"/>
                    <a:pt x="15140" y="28492"/>
                  </a:cubicBezTo>
                  <a:cubicBezTo>
                    <a:pt x="14497" y="28396"/>
                    <a:pt x="13597" y="28332"/>
                    <a:pt x="13501" y="28332"/>
                  </a:cubicBezTo>
                  <a:cubicBezTo>
                    <a:pt x="11893" y="28364"/>
                    <a:pt x="8775" y="29360"/>
                    <a:pt x="8229" y="31096"/>
                  </a:cubicBezTo>
                  <a:cubicBezTo>
                    <a:pt x="7843" y="32350"/>
                    <a:pt x="8743" y="33539"/>
                    <a:pt x="9965" y="33796"/>
                  </a:cubicBezTo>
                  <a:cubicBezTo>
                    <a:pt x="10127" y="33830"/>
                    <a:pt x="10292" y="33845"/>
                    <a:pt x="10457" y="33845"/>
                  </a:cubicBezTo>
                  <a:cubicBezTo>
                    <a:pt x="11569" y="33845"/>
                    <a:pt x="12717" y="33146"/>
                    <a:pt x="13501" y="32446"/>
                  </a:cubicBezTo>
                  <a:cubicBezTo>
                    <a:pt x="14433" y="31610"/>
                    <a:pt x="15526" y="29200"/>
                    <a:pt x="15783" y="28685"/>
                  </a:cubicBezTo>
                  <a:cubicBezTo>
                    <a:pt x="16587" y="28942"/>
                    <a:pt x="17390" y="29264"/>
                    <a:pt x="18226" y="29617"/>
                  </a:cubicBezTo>
                  <a:cubicBezTo>
                    <a:pt x="19672" y="30228"/>
                    <a:pt x="21151" y="30967"/>
                    <a:pt x="22598" y="31900"/>
                  </a:cubicBezTo>
                  <a:cubicBezTo>
                    <a:pt x="22662" y="31964"/>
                    <a:pt x="22726" y="32028"/>
                    <a:pt x="22823" y="32060"/>
                  </a:cubicBezTo>
                  <a:cubicBezTo>
                    <a:pt x="22501" y="31964"/>
                    <a:pt x="20733" y="31610"/>
                    <a:pt x="20605" y="31578"/>
                  </a:cubicBezTo>
                  <a:cubicBezTo>
                    <a:pt x="20472" y="31568"/>
                    <a:pt x="20329" y="31562"/>
                    <a:pt x="20178" y="31562"/>
                  </a:cubicBezTo>
                  <a:cubicBezTo>
                    <a:pt x="18486" y="31562"/>
                    <a:pt x="15725" y="32230"/>
                    <a:pt x="15076" y="33764"/>
                  </a:cubicBezTo>
                  <a:cubicBezTo>
                    <a:pt x="14561" y="34986"/>
                    <a:pt x="15301" y="36271"/>
                    <a:pt x="16490" y="36625"/>
                  </a:cubicBezTo>
                  <a:cubicBezTo>
                    <a:pt x="16752" y="36708"/>
                    <a:pt x="17024" y="36744"/>
                    <a:pt x="17300" y="36744"/>
                  </a:cubicBezTo>
                  <a:cubicBezTo>
                    <a:pt x="18311" y="36744"/>
                    <a:pt x="19372" y="36248"/>
                    <a:pt x="20155" y="35693"/>
                  </a:cubicBezTo>
                  <a:cubicBezTo>
                    <a:pt x="21280" y="34889"/>
                    <a:pt x="22823" y="32221"/>
                    <a:pt x="22887" y="32093"/>
                  </a:cubicBezTo>
                  <a:cubicBezTo>
                    <a:pt x="24205" y="32993"/>
                    <a:pt x="25491" y="34021"/>
                    <a:pt x="26744" y="35146"/>
                  </a:cubicBezTo>
                  <a:cubicBezTo>
                    <a:pt x="27644" y="35950"/>
                    <a:pt x="28544" y="36786"/>
                    <a:pt x="29412" y="37654"/>
                  </a:cubicBezTo>
                  <a:cubicBezTo>
                    <a:pt x="28994" y="37557"/>
                    <a:pt x="27355" y="37204"/>
                    <a:pt x="27226" y="37204"/>
                  </a:cubicBezTo>
                  <a:cubicBezTo>
                    <a:pt x="27073" y="37188"/>
                    <a:pt x="26905" y="37180"/>
                    <a:pt x="26727" y="37180"/>
                  </a:cubicBezTo>
                  <a:cubicBezTo>
                    <a:pt x="25029" y="37180"/>
                    <a:pt x="22337" y="37877"/>
                    <a:pt x="21698" y="39389"/>
                  </a:cubicBezTo>
                  <a:cubicBezTo>
                    <a:pt x="21183" y="40579"/>
                    <a:pt x="21923" y="41864"/>
                    <a:pt x="23112" y="42250"/>
                  </a:cubicBezTo>
                  <a:cubicBezTo>
                    <a:pt x="23366" y="42330"/>
                    <a:pt x="23629" y="42366"/>
                    <a:pt x="23896" y="42366"/>
                  </a:cubicBezTo>
                  <a:cubicBezTo>
                    <a:pt x="24915" y="42366"/>
                    <a:pt x="25987" y="41846"/>
                    <a:pt x="26776" y="41286"/>
                  </a:cubicBezTo>
                  <a:cubicBezTo>
                    <a:pt x="27901" y="40514"/>
                    <a:pt x="29380" y="37943"/>
                    <a:pt x="29476" y="37718"/>
                  </a:cubicBezTo>
                  <a:cubicBezTo>
                    <a:pt x="29894" y="38136"/>
                    <a:pt x="30280" y="38521"/>
                    <a:pt x="30698" y="38907"/>
                  </a:cubicBezTo>
                  <a:cubicBezTo>
                    <a:pt x="31984" y="40193"/>
                    <a:pt x="33269" y="41511"/>
                    <a:pt x="34620" y="42765"/>
                  </a:cubicBezTo>
                  <a:cubicBezTo>
                    <a:pt x="35070" y="43182"/>
                    <a:pt x="35520" y="43600"/>
                    <a:pt x="36002" y="44018"/>
                  </a:cubicBezTo>
                  <a:cubicBezTo>
                    <a:pt x="35359" y="43857"/>
                    <a:pt x="34234" y="43632"/>
                    <a:pt x="34105" y="43600"/>
                  </a:cubicBezTo>
                  <a:cubicBezTo>
                    <a:pt x="33973" y="43590"/>
                    <a:pt x="33830" y="43584"/>
                    <a:pt x="33679" y="43584"/>
                  </a:cubicBezTo>
                  <a:cubicBezTo>
                    <a:pt x="31986" y="43584"/>
                    <a:pt x="29225" y="44252"/>
                    <a:pt x="28576" y="45786"/>
                  </a:cubicBezTo>
                  <a:cubicBezTo>
                    <a:pt x="28062" y="47008"/>
                    <a:pt x="28801" y="48293"/>
                    <a:pt x="30023" y="48647"/>
                  </a:cubicBezTo>
                  <a:cubicBezTo>
                    <a:pt x="30285" y="48730"/>
                    <a:pt x="30557" y="48767"/>
                    <a:pt x="30832" y="48767"/>
                  </a:cubicBezTo>
                  <a:cubicBezTo>
                    <a:pt x="31842" y="48767"/>
                    <a:pt x="32898" y="48270"/>
                    <a:pt x="33655" y="47715"/>
                  </a:cubicBezTo>
                  <a:cubicBezTo>
                    <a:pt x="34652" y="47008"/>
                    <a:pt x="35937" y="44886"/>
                    <a:pt x="36291" y="44275"/>
                  </a:cubicBezTo>
                  <a:cubicBezTo>
                    <a:pt x="37095" y="44950"/>
                    <a:pt x="37866" y="45625"/>
                    <a:pt x="38670" y="46236"/>
                  </a:cubicBezTo>
                  <a:cubicBezTo>
                    <a:pt x="39023" y="46493"/>
                    <a:pt x="39377" y="46750"/>
                    <a:pt x="39730" y="46975"/>
                  </a:cubicBezTo>
                  <a:cubicBezTo>
                    <a:pt x="40084" y="47233"/>
                    <a:pt x="40438" y="47458"/>
                    <a:pt x="40759" y="47683"/>
                  </a:cubicBezTo>
                  <a:cubicBezTo>
                    <a:pt x="41498" y="48133"/>
                    <a:pt x="42173" y="48551"/>
                    <a:pt x="42881" y="48968"/>
                  </a:cubicBezTo>
                  <a:cubicBezTo>
                    <a:pt x="43202" y="49161"/>
                    <a:pt x="43556" y="49354"/>
                    <a:pt x="43877" y="49547"/>
                  </a:cubicBezTo>
                  <a:cubicBezTo>
                    <a:pt x="43266" y="49322"/>
                    <a:pt x="42302" y="48936"/>
                    <a:pt x="42206" y="48936"/>
                  </a:cubicBezTo>
                  <a:cubicBezTo>
                    <a:pt x="41747" y="48815"/>
                    <a:pt x="41145" y="48745"/>
                    <a:pt x="40498" y="48745"/>
                  </a:cubicBezTo>
                  <a:cubicBezTo>
                    <a:pt x="38919" y="48745"/>
                    <a:pt x="37071" y="49160"/>
                    <a:pt x="36387" y="50254"/>
                  </a:cubicBezTo>
                  <a:cubicBezTo>
                    <a:pt x="35712" y="51347"/>
                    <a:pt x="36259" y="52729"/>
                    <a:pt x="37384" y="53276"/>
                  </a:cubicBezTo>
                  <a:cubicBezTo>
                    <a:pt x="37776" y="53477"/>
                    <a:pt x="38219" y="53562"/>
                    <a:pt x="38676" y="53562"/>
                  </a:cubicBezTo>
                  <a:cubicBezTo>
                    <a:pt x="39530" y="53562"/>
                    <a:pt x="40433" y="53267"/>
                    <a:pt x="41145" y="52890"/>
                  </a:cubicBezTo>
                  <a:cubicBezTo>
                    <a:pt x="42334" y="52311"/>
                    <a:pt x="44134" y="50093"/>
                    <a:pt x="44327" y="49804"/>
                  </a:cubicBezTo>
                  <a:cubicBezTo>
                    <a:pt x="45163" y="50286"/>
                    <a:pt x="45999" y="50736"/>
                    <a:pt x="46770" y="51154"/>
                  </a:cubicBezTo>
                  <a:cubicBezTo>
                    <a:pt x="48827" y="52247"/>
                    <a:pt x="50627" y="53147"/>
                    <a:pt x="52010" y="53790"/>
                  </a:cubicBezTo>
                  <a:cubicBezTo>
                    <a:pt x="56542" y="57712"/>
                    <a:pt x="62907" y="58130"/>
                    <a:pt x="62907" y="58130"/>
                  </a:cubicBezTo>
                  <a:cubicBezTo>
                    <a:pt x="62907" y="58130"/>
                    <a:pt x="63260" y="50511"/>
                    <a:pt x="58760" y="45465"/>
                  </a:cubicBezTo>
                  <a:cubicBezTo>
                    <a:pt x="57121" y="43632"/>
                    <a:pt x="55096" y="42411"/>
                    <a:pt x="53135" y="41607"/>
                  </a:cubicBezTo>
                  <a:cubicBezTo>
                    <a:pt x="53263" y="41447"/>
                    <a:pt x="53392" y="41318"/>
                    <a:pt x="53488" y="41189"/>
                  </a:cubicBezTo>
                  <a:cubicBezTo>
                    <a:pt x="54131" y="40161"/>
                    <a:pt x="54710" y="38682"/>
                    <a:pt x="54292" y="37493"/>
                  </a:cubicBezTo>
                  <a:cubicBezTo>
                    <a:pt x="53976" y="36593"/>
                    <a:pt x="53145" y="35969"/>
                    <a:pt x="52244" y="35969"/>
                  </a:cubicBezTo>
                  <a:cubicBezTo>
                    <a:pt x="51954" y="35969"/>
                    <a:pt x="51656" y="36034"/>
                    <a:pt x="51367" y="36175"/>
                  </a:cubicBezTo>
                  <a:cubicBezTo>
                    <a:pt x="50113" y="36753"/>
                    <a:pt x="49502" y="38746"/>
                    <a:pt x="49374" y="40386"/>
                  </a:cubicBezTo>
                  <a:cubicBezTo>
                    <a:pt x="48892" y="40257"/>
                    <a:pt x="48442" y="40193"/>
                    <a:pt x="48056" y="40129"/>
                  </a:cubicBezTo>
                  <a:cubicBezTo>
                    <a:pt x="47895" y="39743"/>
                    <a:pt x="47734" y="39389"/>
                    <a:pt x="47542" y="39004"/>
                  </a:cubicBezTo>
                  <a:cubicBezTo>
                    <a:pt x="47381" y="38618"/>
                    <a:pt x="47252" y="38232"/>
                    <a:pt x="47092" y="37814"/>
                  </a:cubicBezTo>
                  <a:cubicBezTo>
                    <a:pt x="46867" y="37236"/>
                    <a:pt x="46674" y="36625"/>
                    <a:pt x="46481" y="36014"/>
                  </a:cubicBezTo>
                  <a:cubicBezTo>
                    <a:pt x="47188" y="35693"/>
                    <a:pt x="49310" y="34728"/>
                    <a:pt x="50113" y="33860"/>
                  </a:cubicBezTo>
                  <a:cubicBezTo>
                    <a:pt x="50917" y="32960"/>
                    <a:pt x="51688" y="31578"/>
                    <a:pt x="51463" y="30325"/>
                  </a:cubicBezTo>
                  <a:cubicBezTo>
                    <a:pt x="51245" y="29262"/>
                    <a:pt x="50358" y="28477"/>
                    <a:pt x="49330" y="28477"/>
                  </a:cubicBezTo>
                  <a:cubicBezTo>
                    <a:pt x="49144" y="28477"/>
                    <a:pt x="48955" y="28503"/>
                    <a:pt x="48763" y="28557"/>
                  </a:cubicBezTo>
                  <a:cubicBezTo>
                    <a:pt x="47027" y="29071"/>
                    <a:pt x="45999" y="32189"/>
                    <a:pt x="45967" y="33828"/>
                  </a:cubicBezTo>
                  <a:cubicBezTo>
                    <a:pt x="45967" y="33860"/>
                    <a:pt x="45999" y="34214"/>
                    <a:pt x="46031" y="34632"/>
                  </a:cubicBezTo>
                  <a:cubicBezTo>
                    <a:pt x="45870" y="34021"/>
                    <a:pt x="45677" y="33410"/>
                    <a:pt x="45516" y="32800"/>
                  </a:cubicBezTo>
                  <a:cubicBezTo>
                    <a:pt x="45066" y="31064"/>
                    <a:pt x="44681" y="29296"/>
                    <a:pt x="44263" y="27496"/>
                  </a:cubicBezTo>
                  <a:cubicBezTo>
                    <a:pt x="44166" y="27110"/>
                    <a:pt x="44102" y="26757"/>
                    <a:pt x="44006" y="26371"/>
                  </a:cubicBezTo>
                  <a:cubicBezTo>
                    <a:pt x="44616" y="26114"/>
                    <a:pt x="46899" y="25053"/>
                    <a:pt x="47734" y="24153"/>
                  </a:cubicBezTo>
                  <a:cubicBezTo>
                    <a:pt x="48538" y="23253"/>
                    <a:pt x="49342" y="21871"/>
                    <a:pt x="49085" y="20617"/>
                  </a:cubicBezTo>
                  <a:cubicBezTo>
                    <a:pt x="48896" y="19568"/>
                    <a:pt x="48032" y="18789"/>
                    <a:pt x="47021" y="18789"/>
                  </a:cubicBezTo>
                  <a:cubicBezTo>
                    <a:pt x="46824" y="18789"/>
                    <a:pt x="46621" y="18818"/>
                    <a:pt x="46417" y="18881"/>
                  </a:cubicBezTo>
                  <a:cubicBezTo>
                    <a:pt x="44681" y="19395"/>
                    <a:pt x="43652" y="22481"/>
                    <a:pt x="43620" y="24121"/>
                  </a:cubicBezTo>
                  <a:cubicBezTo>
                    <a:pt x="43620" y="24185"/>
                    <a:pt x="43652" y="24603"/>
                    <a:pt x="43684" y="25053"/>
                  </a:cubicBezTo>
                  <a:cubicBezTo>
                    <a:pt x="43459" y="24089"/>
                    <a:pt x="43202" y="23124"/>
                    <a:pt x="42945" y="22160"/>
                  </a:cubicBezTo>
                  <a:cubicBezTo>
                    <a:pt x="42463" y="20521"/>
                    <a:pt x="41884" y="18913"/>
                    <a:pt x="41209" y="17370"/>
                  </a:cubicBezTo>
                  <a:cubicBezTo>
                    <a:pt x="41434" y="17306"/>
                    <a:pt x="44166" y="16117"/>
                    <a:pt x="45066" y="15088"/>
                  </a:cubicBezTo>
                  <a:cubicBezTo>
                    <a:pt x="45870" y="14188"/>
                    <a:pt x="46674" y="12838"/>
                    <a:pt x="46417" y="11584"/>
                  </a:cubicBezTo>
                  <a:cubicBezTo>
                    <a:pt x="46226" y="10522"/>
                    <a:pt x="45343" y="9737"/>
                    <a:pt x="44315" y="9737"/>
                  </a:cubicBezTo>
                  <a:cubicBezTo>
                    <a:pt x="44130" y="9737"/>
                    <a:pt x="43940" y="9762"/>
                    <a:pt x="43749" y="9816"/>
                  </a:cubicBezTo>
                  <a:cubicBezTo>
                    <a:pt x="42013" y="10331"/>
                    <a:pt x="40984" y="13449"/>
                    <a:pt x="40952" y="15088"/>
                  </a:cubicBezTo>
                  <a:cubicBezTo>
                    <a:pt x="40952" y="15185"/>
                    <a:pt x="41081" y="16663"/>
                    <a:pt x="41145" y="17210"/>
                  </a:cubicBezTo>
                  <a:lnTo>
                    <a:pt x="41113" y="17145"/>
                  </a:lnTo>
                  <a:cubicBezTo>
                    <a:pt x="40406" y="15570"/>
                    <a:pt x="39538" y="14156"/>
                    <a:pt x="38638" y="12838"/>
                  </a:cubicBezTo>
                  <a:cubicBezTo>
                    <a:pt x="37738" y="11520"/>
                    <a:pt x="36773" y="10363"/>
                    <a:pt x="35873" y="9334"/>
                  </a:cubicBezTo>
                  <a:cubicBezTo>
                    <a:pt x="34973" y="8273"/>
                    <a:pt x="34073" y="7373"/>
                    <a:pt x="33269" y="6602"/>
                  </a:cubicBezTo>
                  <a:cubicBezTo>
                    <a:pt x="32852" y="6184"/>
                    <a:pt x="32434" y="5798"/>
                    <a:pt x="32048" y="5445"/>
                  </a:cubicBezTo>
                  <a:lnTo>
                    <a:pt x="32112" y="5445"/>
                  </a:lnTo>
                  <a:cubicBezTo>
                    <a:pt x="32144" y="5445"/>
                    <a:pt x="31244" y="3420"/>
                    <a:pt x="31180" y="3291"/>
                  </a:cubicBezTo>
                  <a:cubicBezTo>
                    <a:pt x="30438" y="2015"/>
                    <a:pt x="28328" y="1"/>
                    <a:pt x="2661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37"/>
            <p:cNvSpPr/>
            <p:nvPr/>
          </p:nvSpPr>
          <p:spPr>
            <a:xfrm>
              <a:off x="2969400" y="4123575"/>
              <a:ext cx="426750" cy="440400"/>
            </a:xfrm>
            <a:custGeom>
              <a:rect b="b" l="l" r="r" t="t"/>
              <a:pathLst>
                <a:path extrusionOk="0" h="17616" w="17070">
                  <a:moveTo>
                    <a:pt x="17005" y="1"/>
                  </a:moveTo>
                  <a:lnTo>
                    <a:pt x="17005" y="1"/>
                  </a:lnTo>
                  <a:cubicBezTo>
                    <a:pt x="17004" y="1"/>
                    <a:pt x="9354" y="226"/>
                    <a:pt x="4694" y="5112"/>
                  </a:cubicBezTo>
                  <a:cubicBezTo>
                    <a:pt x="0" y="9965"/>
                    <a:pt x="65" y="17616"/>
                    <a:pt x="65" y="17616"/>
                  </a:cubicBezTo>
                  <a:cubicBezTo>
                    <a:pt x="65" y="17616"/>
                    <a:pt x="7715" y="17359"/>
                    <a:pt x="12376" y="12505"/>
                  </a:cubicBezTo>
                  <a:cubicBezTo>
                    <a:pt x="17069" y="7651"/>
                    <a:pt x="17005" y="1"/>
                    <a:pt x="1700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37"/>
            <p:cNvSpPr/>
            <p:nvPr/>
          </p:nvSpPr>
          <p:spPr>
            <a:xfrm>
              <a:off x="1515675" y="3626950"/>
              <a:ext cx="126175" cy="202525"/>
            </a:xfrm>
            <a:custGeom>
              <a:rect b="b" l="l" r="r" t="t"/>
              <a:pathLst>
                <a:path extrusionOk="0" h="8101" w="5047">
                  <a:moveTo>
                    <a:pt x="2090" y="0"/>
                  </a:moveTo>
                  <a:cubicBezTo>
                    <a:pt x="1318" y="0"/>
                    <a:pt x="547" y="386"/>
                    <a:pt x="193" y="1190"/>
                  </a:cubicBezTo>
                  <a:cubicBezTo>
                    <a:pt x="65" y="1479"/>
                    <a:pt x="0" y="1800"/>
                    <a:pt x="0" y="2154"/>
                  </a:cubicBezTo>
                  <a:cubicBezTo>
                    <a:pt x="0" y="3761"/>
                    <a:pt x="1318" y="5851"/>
                    <a:pt x="2315" y="6751"/>
                  </a:cubicBezTo>
                  <a:cubicBezTo>
                    <a:pt x="2411" y="6847"/>
                    <a:pt x="4147" y="8101"/>
                    <a:pt x="4211" y="8101"/>
                  </a:cubicBezTo>
                  <a:cubicBezTo>
                    <a:pt x="4211" y="8101"/>
                    <a:pt x="5047" y="5529"/>
                    <a:pt x="5047" y="4018"/>
                  </a:cubicBezTo>
                  <a:cubicBezTo>
                    <a:pt x="5047" y="3890"/>
                    <a:pt x="5047" y="3761"/>
                    <a:pt x="5047" y="3665"/>
                  </a:cubicBezTo>
                  <a:cubicBezTo>
                    <a:pt x="4886" y="2475"/>
                    <a:pt x="4372" y="965"/>
                    <a:pt x="3279" y="322"/>
                  </a:cubicBezTo>
                  <a:cubicBezTo>
                    <a:pt x="2893" y="97"/>
                    <a:pt x="2508" y="0"/>
                    <a:pt x="209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37"/>
            <p:cNvSpPr/>
            <p:nvPr/>
          </p:nvSpPr>
          <p:spPr>
            <a:xfrm>
              <a:off x="2659200" y="4023125"/>
              <a:ext cx="458100" cy="488625"/>
            </a:xfrm>
            <a:custGeom>
              <a:rect b="b" l="l" r="r" t="t"/>
              <a:pathLst>
                <a:path extrusionOk="0" h="19545" w="18324">
                  <a:moveTo>
                    <a:pt x="1" y="1"/>
                  </a:moveTo>
                  <a:cubicBezTo>
                    <a:pt x="772" y="10930"/>
                    <a:pt x="9258" y="19544"/>
                    <a:pt x="9258" y="19544"/>
                  </a:cubicBezTo>
                  <a:cubicBezTo>
                    <a:pt x="9258" y="19544"/>
                    <a:pt x="17616" y="10898"/>
                    <a:pt x="1832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37"/>
            <p:cNvSpPr/>
            <p:nvPr/>
          </p:nvSpPr>
          <p:spPr>
            <a:xfrm>
              <a:off x="1239225" y="3702475"/>
              <a:ext cx="1564650" cy="871150"/>
            </a:xfrm>
            <a:custGeom>
              <a:rect b="b" l="l" r="r" t="t"/>
              <a:pathLst>
                <a:path extrusionOk="0" h="34846" w="62586">
                  <a:moveTo>
                    <a:pt x="46739" y="21506"/>
                  </a:moveTo>
                  <a:cubicBezTo>
                    <a:pt x="47189" y="23595"/>
                    <a:pt x="48024" y="26070"/>
                    <a:pt x="49567" y="28224"/>
                  </a:cubicBezTo>
                  <a:cubicBezTo>
                    <a:pt x="48732" y="27838"/>
                    <a:pt x="47864" y="27388"/>
                    <a:pt x="46899" y="26906"/>
                  </a:cubicBezTo>
                  <a:cubicBezTo>
                    <a:pt x="46192" y="26552"/>
                    <a:pt x="45453" y="26167"/>
                    <a:pt x="44713" y="25749"/>
                  </a:cubicBezTo>
                  <a:cubicBezTo>
                    <a:pt x="44842" y="25459"/>
                    <a:pt x="45935" y="23016"/>
                    <a:pt x="45999" y="21634"/>
                  </a:cubicBezTo>
                  <a:cubicBezTo>
                    <a:pt x="46256" y="21602"/>
                    <a:pt x="46514" y="21538"/>
                    <a:pt x="46739" y="21506"/>
                  </a:cubicBezTo>
                  <a:close/>
                  <a:moveTo>
                    <a:pt x="22148" y="1"/>
                  </a:moveTo>
                  <a:cubicBezTo>
                    <a:pt x="21570" y="1"/>
                    <a:pt x="21023" y="226"/>
                    <a:pt x="20605" y="708"/>
                  </a:cubicBezTo>
                  <a:cubicBezTo>
                    <a:pt x="20187" y="1190"/>
                    <a:pt x="20027" y="1897"/>
                    <a:pt x="20027" y="2669"/>
                  </a:cubicBezTo>
                  <a:cubicBezTo>
                    <a:pt x="20027" y="4083"/>
                    <a:pt x="20605" y="5755"/>
                    <a:pt x="21152" y="6655"/>
                  </a:cubicBezTo>
                  <a:cubicBezTo>
                    <a:pt x="21216" y="6751"/>
                    <a:pt x="22148" y="7908"/>
                    <a:pt x="22502" y="8294"/>
                  </a:cubicBezTo>
                  <a:lnTo>
                    <a:pt x="22437" y="8262"/>
                  </a:lnTo>
                  <a:cubicBezTo>
                    <a:pt x="20991" y="7362"/>
                    <a:pt x="19448" y="6655"/>
                    <a:pt x="18001" y="6044"/>
                  </a:cubicBezTo>
                  <a:cubicBezTo>
                    <a:pt x="16523" y="5466"/>
                    <a:pt x="15076" y="5015"/>
                    <a:pt x="13758" y="4662"/>
                  </a:cubicBezTo>
                  <a:cubicBezTo>
                    <a:pt x="12441" y="4276"/>
                    <a:pt x="11187" y="4019"/>
                    <a:pt x="10094" y="3794"/>
                  </a:cubicBezTo>
                  <a:cubicBezTo>
                    <a:pt x="9483" y="3698"/>
                    <a:pt x="8937" y="3601"/>
                    <a:pt x="8422" y="3505"/>
                  </a:cubicBezTo>
                  <a:lnTo>
                    <a:pt x="8455" y="3505"/>
                  </a:lnTo>
                  <a:cubicBezTo>
                    <a:pt x="8455" y="3440"/>
                    <a:pt x="6655" y="2283"/>
                    <a:pt x="6526" y="2219"/>
                  </a:cubicBezTo>
                  <a:cubicBezTo>
                    <a:pt x="5690" y="1801"/>
                    <a:pt x="4340" y="1447"/>
                    <a:pt x="3054" y="1447"/>
                  </a:cubicBezTo>
                  <a:cubicBezTo>
                    <a:pt x="2058" y="1447"/>
                    <a:pt x="1126" y="1672"/>
                    <a:pt x="547" y="2251"/>
                  </a:cubicBezTo>
                  <a:cubicBezTo>
                    <a:pt x="161" y="2637"/>
                    <a:pt x="1" y="3151"/>
                    <a:pt x="1" y="3665"/>
                  </a:cubicBezTo>
                  <a:cubicBezTo>
                    <a:pt x="1" y="4308"/>
                    <a:pt x="290" y="4983"/>
                    <a:pt x="869" y="5433"/>
                  </a:cubicBezTo>
                  <a:cubicBezTo>
                    <a:pt x="1447" y="5916"/>
                    <a:pt x="2251" y="6076"/>
                    <a:pt x="3054" y="6076"/>
                  </a:cubicBezTo>
                  <a:cubicBezTo>
                    <a:pt x="3601" y="6076"/>
                    <a:pt x="4147" y="5980"/>
                    <a:pt x="4629" y="5883"/>
                  </a:cubicBezTo>
                  <a:cubicBezTo>
                    <a:pt x="5819" y="5562"/>
                    <a:pt x="7844" y="3987"/>
                    <a:pt x="8358" y="3569"/>
                  </a:cubicBezTo>
                  <a:cubicBezTo>
                    <a:pt x="8872" y="3665"/>
                    <a:pt x="9451" y="3794"/>
                    <a:pt x="10062" y="3923"/>
                  </a:cubicBezTo>
                  <a:cubicBezTo>
                    <a:pt x="11155" y="4148"/>
                    <a:pt x="12376" y="4437"/>
                    <a:pt x="13694" y="4855"/>
                  </a:cubicBezTo>
                  <a:cubicBezTo>
                    <a:pt x="14048" y="4951"/>
                    <a:pt x="14433" y="5080"/>
                    <a:pt x="14787" y="5208"/>
                  </a:cubicBezTo>
                  <a:cubicBezTo>
                    <a:pt x="14144" y="5112"/>
                    <a:pt x="13244" y="5048"/>
                    <a:pt x="13148" y="5048"/>
                  </a:cubicBezTo>
                  <a:cubicBezTo>
                    <a:pt x="11540" y="5080"/>
                    <a:pt x="8422" y="6076"/>
                    <a:pt x="7876" y="7812"/>
                  </a:cubicBezTo>
                  <a:cubicBezTo>
                    <a:pt x="7812" y="8005"/>
                    <a:pt x="7780" y="8230"/>
                    <a:pt x="7780" y="8423"/>
                  </a:cubicBezTo>
                  <a:cubicBezTo>
                    <a:pt x="7780" y="9419"/>
                    <a:pt x="8583" y="10319"/>
                    <a:pt x="9612" y="10512"/>
                  </a:cubicBezTo>
                  <a:cubicBezTo>
                    <a:pt x="9773" y="10544"/>
                    <a:pt x="9933" y="10544"/>
                    <a:pt x="10094" y="10544"/>
                  </a:cubicBezTo>
                  <a:cubicBezTo>
                    <a:pt x="11219" y="10544"/>
                    <a:pt x="12376" y="9869"/>
                    <a:pt x="13148" y="9162"/>
                  </a:cubicBezTo>
                  <a:cubicBezTo>
                    <a:pt x="14080" y="8326"/>
                    <a:pt x="15173" y="5916"/>
                    <a:pt x="15430" y="5401"/>
                  </a:cubicBezTo>
                  <a:cubicBezTo>
                    <a:pt x="16234" y="5658"/>
                    <a:pt x="17037" y="5980"/>
                    <a:pt x="17873" y="6333"/>
                  </a:cubicBezTo>
                  <a:cubicBezTo>
                    <a:pt x="19319" y="6944"/>
                    <a:pt x="20798" y="7683"/>
                    <a:pt x="22245" y="8616"/>
                  </a:cubicBezTo>
                  <a:cubicBezTo>
                    <a:pt x="22309" y="8680"/>
                    <a:pt x="22373" y="8744"/>
                    <a:pt x="22470" y="8776"/>
                  </a:cubicBezTo>
                  <a:cubicBezTo>
                    <a:pt x="22148" y="8680"/>
                    <a:pt x="20380" y="8326"/>
                    <a:pt x="20252" y="8294"/>
                  </a:cubicBezTo>
                  <a:lnTo>
                    <a:pt x="19769" y="8294"/>
                  </a:lnTo>
                  <a:cubicBezTo>
                    <a:pt x="18066" y="8294"/>
                    <a:pt x="15366" y="8969"/>
                    <a:pt x="14723" y="10480"/>
                  </a:cubicBezTo>
                  <a:cubicBezTo>
                    <a:pt x="14594" y="10769"/>
                    <a:pt x="14530" y="11027"/>
                    <a:pt x="14530" y="11284"/>
                  </a:cubicBezTo>
                  <a:cubicBezTo>
                    <a:pt x="14530" y="12216"/>
                    <a:pt x="15205" y="13052"/>
                    <a:pt x="16137" y="13341"/>
                  </a:cubicBezTo>
                  <a:cubicBezTo>
                    <a:pt x="16394" y="13437"/>
                    <a:pt x="16651" y="13469"/>
                    <a:pt x="16941" y="13469"/>
                  </a:cubicBezTo>
                  <a:cubicBezTo>
                    <a:pt x="17937" y="13469"/>
                    <a:pt x="19030" y="12955"/>
                    <a:pt x="19802" y="12409"/>
                  </a:cubicBezTo>
                  <a:cubicBezTo>
                    <a:pt x="20927" y="11605"/>
                    <a:pt x="22470" y="8937"/>
                    <a:pt x="22534" y="8809"/>
                  </a:cubicBezTo>
                  <a:cubicBezTo>
                    <a:pt x="23852" y="9709"/>
                    <a:pt x="25138" y="10737"/>
                    <a:pt x="26391" y="11862"/>
                  </a:cubicBezTo>
                  <a:cubicBezTo>
                    <a:pt x="27291" y="12666"/>
                    <a:pt x="28191" y="13502"/>
                    <a:pt x="29059" y="14370"/>
                  </a:cubicBezTo>
                  <a:cubicBezTo>
                    <a:pt x="28641" y="14273"/>
                    <a:pt x="27002" y="13920"/>
                    <a:pt x="26873" y="13920"/>
                  </a:cubicBezTo>
                  <a:cubicBezTo>
                    <a:pt x="26713" y="13887"/>
                    <a:pt x="26552" y="13887"/>
                    <a:pt x="26391" y="13887"/>
                  </a:cubicBezTo>
                  <a:cubicBezTo>
                    <a:pt x="24688" y="13887"/>
                    <a:pt x="21987" y="14562"/>
                    <a:pt x="21345" y="16105"/>
                  </a:cubicBezTo>
                  <a:cubicBezTo>
                    <a:pt x="21216" y="16363"/>
                    <a:pt x="21184" y="16620"/>
                    <a:pt x="21184" y="16877"/>
                  </a:cubicBezTo>
                  <a:cubicBezTo>
                    <a:pt x="21184" y="17809"/>
                    <a:pt x="21827" y="18677"/>
                    <a:pt x="22759" y="18966"/>
                  </a:cubicBezTo>
                  <a:cubicBezTo>
                    <a:pt x="23016" y="19030"/>
                    <a:pt x="23305" y="19063"/>
                    <a:pt x="23562" y="19063"/>
                  </a:cubicBezTo>
                  <a:cubicBezTo>
                    <a:pt x="24591" y="19063"/>
                    <a:pt x="25652" y="18580"/>
                    <a:pt x="26423" y="18002"/>
                  </a:cubicBezTo>
                  <a:cubicBezTo>
                    <a:pt x="27548" y="17230"/>
                    <a:pt x="29027" y="14659"/>
                    <a:pt x="29123" y="14434"/>
                  </a:cubicBezTo>
                  <a:cubicBezTo>
                    <a:pt x="29541" y="14852"/>
                    <a:pt x="29927" y="15237"/>
                    <a:pt x="30345" y="15623"/>
                  </a:cubicBezTo>
                  <a:cubicBezTo>
                    <a:pt x="31631" y="16909"/>
                    <a:pt x="32916" y="18227"/>
                    <a:pt x="34267" y="19481"/>
                  </a:cubicBezTo>
                  <a:cubicBezTo>
                    <a:pt x="34717" y="19898"/>
                    <a:pt x="35167" y="20316"/>
                    <a:pt x="35649" y="20734"/>
                  </a:cubicBezTo>
                  <a:cubicBezTo>
                    <a:pt x="35006" y="20573"/>
                    <a:pt x="33881" y="20348"/>
                    <a:pt x="33752" y="20316"/>
                  </a:cubicBezTo>
                  <a:lnTo>
                    <a:pt x="33302" y="20316"/>
                  </a:lnTo>
                  <a:cubicBezTo>
                    <a:pt x="31599" y="20316"/>
                    <a:pt x="28866" y="20991"/>
                    <a:pt x="28223" y="22502"/>
                  </a:cubicBezTo>
                  <a:cubicBezTo>
                    <a:pt x="28127" y="22759"/>
                    <a:pt x="28063" y="23049"/>
                    <a:pt x="28063" y="23306"/>
                  </a:cubicBezTo>
                  <a:cubicBezTo>
                    <a:pt x="28063" y="24238"/>
                    <a:pt x="28706" y="25074"/>
                    <a:pt x="29670" y="25363"/>
                  </a:cubicBezTo>
                  <a:cubicBezTo>
                    <a:pt x="29927" y="25459"/>
                    <a:pt x="30184" y="25492"/>
                    <a:pt x="30441" y="25492"/>
                  </a:cubicBezTo>
                  <a:cubicBezTo>
                    <a:pt x="31470" y="25492"/>
                    <a:pt x="32531" y="24977"/>
                    <a:pt x="33302" y="24431"/>
                  </a:cubicBezTo>
                  <a:cubicBezTo>
                    <a:pt x="34299" y="23724"/>
                    <a:pt x="35584" y="21602"/>
                    <a:pt x="35938" y="20991"/>
                  </a:cubicBezTo>
                  <a:cubicBezTo>
                    <a:pt x="36742" y="21666"/>
                    <a:pt x="37513" y="22341"/>
                    <a:pt x="38317" y="22952"/>
                  </a:cubicBezTo>
                  <a:cubicBezTo>
                    <a:pt x="38670" y="23209"/>
                    <a:pt x="39024" y="23466"/>
                    <a:pt x="39377" y="23691"/>
                  </a:cubicBezTo>
                  <a:cubicBezTo>
                    <a:pt x="39731" y="23949"/>
                    <a:pt x="40085" y="24174"/>
                    <a:pt x="40406" y="24399"/>
                  </a:cubicBezTo>
                  <a:cubicBezTo>
                    <a:pt x="41145" y="24849"/>
                    <a:pt x="41820" y="25267"/>
                    <a:pt x="42528" y="25684"/>
                  </a:cubicBezTo>
                  <a:cubicBezTo>
                    <a:pt x="42849" y="25877"/>
                    <a:pt x="43203" y="26070"/>
                    <a:pt x="43524" y="26263"/>
                  </a:cubicBezTo>
                  <a:cubicBezTo>
                    <a:pt x="42913" y="26038"/>
                    <a:pt x="41949" y="25652"/>
                    <a:pt x="41853" y="25652"/>
                  </a:cubicBezTo>
                  <a:cubicBezTo>
                    <a:pt x="41403" y="25524"/>
                    <a:pt x="40792" y="25459"/>
                    <a:pt x="40149" y="25459"/>
                  </a:cubicBezTo>
                  <a:cubicBezTo>
                    <a:pt x="38574" y="25459"/>
                    <a:pt x="36710" y="25845"/>
                    <a:pt x="36034" y="26970"/>
                  </a:cubicBezTo>
                  <a:cubicBezTo>
                    <a:pt x="35842" y="27292"/>
                    <a:pt x="35745" y="27645"/>
                    <a:pt x="35745" y="28031"/>
                  </a:cubicBezTo>
                  <a:cubicBezTo>
                    <a:pt x="35745" y="28835"/>
                    <a:pt x="36227" y="29606"/>
                    <a:pt x="37031" y="29992"/>
                  </a:cubicBezTo>
                  <a:cubicBezTo>
                    <a:pt x="37417" y="30185"/>
                    <a:pt x="37867" y="30281"/>
                    <a:pt x="38317" y="30281"/>
                  </a:cubicBezTo>
                  <a:cubicBezTo>
                    <a:pt x="39152" y="30281"/>
                    <a:pt x="40085" y="29992"/>
                    <a:pt x="40792" y="29606"/>
                  </a:cubicBezTo>
                  <a:cubicBezTo>
                    <a:pt x="41981" y="29027"/>
                    <a:pt x="43781" y="26809"/>
                    <a:pt x="43974" y="26520"/>
                  </a:cubicBezTo>
                  <a:cubicBezTo>
                    <a:pt x="44810" y="27002"/>
                    <a:pt x="45646" y="27452"/>
                    <a:pt x="46417" y="27870"/>
                  </a:cubicBezTo>
                  <a:cubicBezTo>
                    <a:pt x="48474" y="28963"/>
                    <a:pt x="50274" y="29863"/>
                    <a:pt x="51657" y="30506"/>
                  </a:cubicBezTo>
                  <a:cubicBezTo>
                    <a:pt x="56189" y="34428"/>
                    <a:pt x="62554" y="34846"/>
                    <a:pt x="62554" y="34846"/>
                  </a:cubicBezTo>
                  <a:cubicBezTo>
                    <a:pt x="62554" y="34846"/>
                    <a:pt x="62586" y="34717"/>
                    <a:pt x="62586" y="34492"/>
                  </a:cubicBezTo>
                  <a:cubicBezTo>
                    <a:pt x="62586" y="32917"/>
                    <a:pt x="62329" y="26552"/>
                    <a:pt x="58407" y="22181"/>
                  </a:cubicBezTo>
                  <a:cubicBezTo>
                    <a:pt x="56768" y="20348"/>
                    <a:pt x="54743" y="19127"/>
                    <a:pt x="52782" y="18323"/>
                  </a:cubicBezTo>
                  <a:cubicBezTo>
                    <a:pt x="52910" y="18163"/>
                    <a:pt x="53039" y="18034"/>
                    <a:pt x="53135" y="17905"/>
                  </a:cubicBezTo>
                  <a:cubicBezTo>
                    <a:pt x="53617" y="17134"/>
                    <a:pt x="54067" y="16073"/>
                    <a:pt x="54067" y="15109"/>
                  </a:cubicBezTo>
                  <a:cubicBezTo>
                    <a:pt x="54067" y="14787"/>
                    <a:pt x="54035" y="14498"/>
                    <a:pt x="53939" y="14209"/>
                  </a:cubicBezTo>
                  <a:cubicBezTo>
                    <a:pt x="53714" y="13566"/>
                    <a:pt x="53232" y="13084"/>
                    <a:pt x="52653" y="12827"/>
                  </a:cubicBezTo>
                  <a:lnTo>
                    <a:pt x="51110" y="12827"/>
                  </a:lnTo>
                  <a:cubicBezTo>
                    <a:pt x="51078" y="12859"/>
                    <a:pt x="51046" y="12859"/>
                    <a:pt x="51014" y="12891"/>
                  </a:cubicBezTo>
                  <a:cubicBezTo>
                    <a:pt x="49760" y="13469"/>
                    <a:pt x="49149" y="15462"/>
                    <a:pt x="49021" y="17102"/>
                  </a:cubicBezTo>
                  <a:cubicBezTo>
                    <a:pt x="48539" y="16973"/>
                    <a:pt x="48089" y="16909"/>
                    <a:pt x="47703" y="16845"/>
                  </a:cubicBezTo>
                  <a:cubicBezTo>
                    <a:pt x="47542" y="16459"/>
                    <a:pt x="47381" y="16105"/>
                    <a:pt x="47189" y="15720"/>
                  </a:cubicBezTo>
                  <a:cubicBezTo>
                    <a:pt x="47028" y="15334"/>
                    <a:pt x="46899" y="14948"/>
                    <a:pt x="46739" y="14530"/>
                  </a:cubicBezTo>
                  <a:cubicBezTo>
                    <a:pt x="46514" y="13984"/>
                    <a:pt x="46353" y="13405"/>
                    <a:pt x="46160" y="12827"/>
                  </a:cubicBezTo>
                  <a:lnTo>
                    <a:pt x="45260" y="12827"/>
                  </a:lnTo>
                  <a:cubicBezTo>
                    <a:pt x="45485" y="13534"/>
                    <a:pt x="45678" y="14209"/>
                    <a:pt x="45935" y="14852"/>
                  </a:cubicBezTo>
                  <a:cubicBezTo>
                    <a:pt x="46064" y="15270"/>
                    <a:pt x="46192" y="15687"/>
                    <a:pt x="46385" y="16073"/>
                  </a:cubicBezTo>
                  <a:cubicBezTo>
                    <a:pt x="46449" y="16266"/>
                    <a:pt x="46546" y="16491"/>
                    <a:pt x="46642" y="16684"/>
                  </a:cubicBezTo>
                  <a:cubicBezTo>
                    <a:pt x="46417" y="16652"/>
                    <a:pt x="46289" y="16652"/>
                    <a:pt x="46289" y="16652"/>
                  </a:cubicBezTo>
                  <a:cubicBezTo>
                    <a:pt x="46289" y="16652"/>
                    <a:pt x="46289" y="16780"/>
                    <a:pt x="46289" y="17005"/>
                  </a:cubicBezTo>
                  <a:cubicBezTo>
                    <a:pt x="46289" y="17263"/>
                    <a:pt x="46289" y="17648"/>
                    <a:pt x="46321" y="18130"/>
                  </a:cubicBezTo>
                  <a:cubicBezTo>
                    <a:pt x="45292" y="17391"/>
                    <a:pt x="43910" y="16748"/>
                    <a:pt x="42753" y="16748"/>
                  </a:cubicBezTo>
                  <a:cubicBezTo>
                    <a:pt x="42399" y="16748"/>
                    <a:pt x="42078" y="16813"/>
                    <a:pt x="41788" y="16941"/>
                  </a:cubicBezTo>
                  <a:cubicBezTo>
                    <a:pt x="41017" y="17295"/>
                    <a:pt x="40599" y="18066"/>
                    <a:pt x="40599" y="18838"/>
                  </a:cubicBezTo>
                  <a:cubicBezTo>
                    <a:pt x="40599" y="19256"/>
                    <a:pt x="40728" y="19641"/>
                    <a:pt x="40920" y="20027"/>
                  </a:cubicBezTo>
                  <a:cubicBezTo>
                    <a:pt x="41017" y="20156"/>
                    <a:pt x="41113" y="20284"/>
                    <a:pt x="41210" y="20413"/>
                  </a:cubicBezTo>
                  <a:cubicBezTo>
                    <a:pt x="41403" y="21859"/>
                    <a:pt x="42238" y="23434"/>
                    <a:pt x="42946" y="24238"/>
                  </a:cubicBezTo>
                  <a:cubicBezTo>
                    <a:pt x="43010" y="24334"/>
                    <a:pt x="43910" y="25170"/>
                    <a:pt x="44392" y="25588"/>
                  </a:cubicBezTo>
                  <a:cubicBezTo>
                    <a:pt x="43942" y="25331"/>
                    <a:pt x="43492" y="25106"/>
                    <a:pt x="43010" y="24817"/>
                  </a:cubicBezTo>
                  <a:cubicBezTo>
                    <a:pt x="42335" y="24463"/>
                    <a:pt x="41628" y="24013"/>
                    <a:pt x="40920" y="23627"/>
                  </a:cubicBezTo>
                  <a:cubicBezTo>
                    <a:pt x="40567" y="23402"/>
                    <a:pt x="40213" y="23177"/>
                    <a:pt x="39860" y="22952"/>
                  </a:cubicBezTo>
                  <a:cubicBezTo>
                    <a:pt x="39506" y="22727"/>
                    <a:pt x="39185" y="22470"/>
                    <a:pt x="38831" y="22245"/>
                  </a:cubicBezTo>
                  <a:cubicBezTo>
                    <a:pt x="38317" y="21859"/>
                    <a:pt x="37835" y="21473"/>
                    <a:pt x="37320" y="21056"/>
                  </a:cubicBezTo>
                  <a:cubicBezTo>
                    <a:pt x="37738" y="20413"/>
                    <a:pt x="38960" y="18420"/>
                    <a:pt x="39152" y="17263"/>
                  </a:cubicBezTo>
                  <a:cubicBezTo>
                    <a:pt x="39185" y="16941"/>
                    <a:pt x="39217" y="16588"/>
                    <a:pt x="39217" y="16234"/>
                  </a:cubicBezTo>
                  <a:cubicBezTo>
                    <a:pt x="39217" y="15270"/>
                    <a:pt x="38992" y="14241"/>
                    <a:pt x="38349" y="13566"/>
                  </a:cubicBezTo>
                  <a:cubicBezTo>
                    <a:pt x="37899" y="13084"/>
                    <a:pt x="37288" y="12859"/>
                    <a:pt x="36677" y="12859"/>
                  </a:cubicBezTo>
                  <a:cubicBezTo>
                    <a:pt x="36131" y="12859"/>
                    <a:pt x="35552" y="13084"/>
                    <a:pt x="35134" y="13566"/>
                  </a:cubicBezTo>
                  <a:cubicBezTo>
                    <a:pt x="34717" y="14048"/>
                    <a:pt x="34556" y="14755"/>
                    <a:pt x="34556" y="15527"/>
                  </a:cubicBezTo>
                  <a:cubicBezTo>
                    <a:pt x="34556" y="16941"/>
                    <a:pt x="35134" y="18613"/>
                    <a:pt x="35681" y="19513"/>
                  </a:cubicBezTo>
                  <a:cubicBezTo>
                    <a:pt x="35713" y="19545"/>
                    <a:pt x="35938" y="19834"/>
                    <a:pt x="36195" y="20123"/>
                  </a:cubicBezTo>
                  <a:cubicBezTo>
                    <a:pt x="35713" y="19738"/>
                    <a:pt x="35231" y="19320"/>
                    <a:pt x="34781" y="18902"/>
                  </a:cubicBezTo>
                  <a:cubicBezTo>
                    <a:pt x="33431" y="17713"/>
                    <a:pt x="32113" y="16427"/>
                    <a:pt x="30795" y="15173"/>
                  </a:cubicBezTo>
                  <a:cubicBezTo>
                    <a:pt x="30506" y="14916"/>
                    <a:pt x="30216" y="14659"/>
                    <a:pt x="29959" y="14370"/>
                  </a:cubicBezTo>
                  <a:cubicBezTo>
                    <a:pt x="30313" y="13823"/>
                    <a:pt x="31631" y="11669"/>
                    <a:pt x="31824" y="10448"/>
                  </a:cubicBezTo>
                  <a:cubicBezTo>
                    <a:pt x="31888" y="10159"/>
                    <a:pt x="31888" y="9805"/>
                    <a:pt x="31888" y="9451"/>
                  </a:cubicBezTo>
                  <a:cubicBezTo>
                    <a:pt x="31920" y="8487"/>
                    <a:pt x="31663" y="7458"/>
                    <a:pt x="31020" y="6751"/>
                  </a:cubicBezTo>
                  <a:cubicBezTo>
                    <a:pt x="30570" y="6301"/>
                    <a:pt x="29959" y="6076"/>
                    <a:pt x="29381" y="6076"/>
                  </a:cubicBezTo>
                  <a:cubicBezTo>
                    <a:pt x="28802" y="6076"/>
                    <a:pt x="28223" y="6301"/>
                    <a:pt x="27806" y="6783"/>
                  </a:cubicBezTo>
                  <a:cubicBezTo>
                    <a:pt x="27420" y="7266"/>
                    <a:pt x="27259" y="7973"/>
                    <a:pt x="27259" y="8744"/>
                  </a:cubicBezTo>
                  <a:cubicBezTo>
                    <a:pt x="27259" y="10159"/>
                    <a:pt x="27806" y="11830"/>
                    <a:pt x="28384" y="12698"/>
                  </a:cubicBezTo>
                  <a:cubicBezTo>
                    <a:pt x="28416" y="12762"/>
                    <a:pt x="28673" y="13084"/>
                    <a:pt x="28963" y="13437"/>
                  </a:cubicBezTo>
                  <a:cubicBezTo>
                    <a:pt x="28223" y="12762"/>
                    <a:pt x="27484" y="12087"/>
                    <a:pt x="26713" y="11477"/>
                  </a:cubicBezTo>
                  <a:cubicBezTo>
                    <a:pt x="25395" y="10351"/>
                    <a:pt x="24045" y="9323"/>
                    <a:pt x="22662" y="8423"/>
                  </a:cubicBezTo>
                  <a:cubicBezTo>
                    <a:pt x="22791" y="8230"/>
                    <a:pt x="24398" y="5755"/>
                    <a:pt x="24623" y="4373"/>
                  </a:cubicBezTo>
                  <a:cubicBezTo>
                    <a:pt x="24655" y="4083"/>
                    <a:pt x="24688" y="3730"/>
                    <a:pt x="24688" y="3408"/>
                  </a:cubicBezTo>
                  <a:cubicBezTo>
                    <a:pt x="24688" y="2412"/>
                    <a:pt x="24463" y="1383"/>
                    <a:pt x="23787" y="708"/>
                  </a:cubicBezTo>
                  <a:cubicBezTo>
                    <a:pt x="23337" y="226"/>
                    <a:pt x="22759" y="1"/>
                    <a:pt x="221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37"/>
            <p:cNvSpPr/>
            <p:nvPr/>
          </p:nvSpPr>
          <p:spPr>
            <a:xfrm>
              <a:off x="2159350" y="3969275"/>
              <a:ext cx="152725" cy="66725"/>
            </a:xfrm>
            <a:custGeom>
              <a:rect b="b" l="l" r="r" t="t"/>
              <a:pathLst>
                <a:path extrusionOk="0" h="2669" w="6109">
                  <a:moveTo>
                    <a:pt x="1" y="1"/>
                  </a:moveTo>
                  <a:lnTo>
                    <a:pt x="1" y="1"/>
                  </a:lnTo>
                  <a:cubicBezTo>
                    <a:pt x="33" y="515"/>
                    <a:pt x="194" y="1030"/>
                    <a:pt x="547" y="1415"/>
                  </a:cubicBezTo>
                  <a:cubicBezTo>
                    <a:pt x="1287" y="2347"/>
                    <a:pt x="2701" y="2669"/>
                    <a:pt x="3890" y="2669"/>
                  </a:cubicBezTo>
                  <a:lnTo>
                    <a:pt x="4115" y="2669"/>
                  </a:lnTo>
                  <a:cubicBezTo>
                    <a:pt x="4662" y="2637"/>
                    <a:pt x="5401" y="2412"/>
                    <a:pt x="6108" y="2155"/>
                  </a:cubicBezTo>
                  <a:lnTo>
                    <a:pt x="4276" y="2155"/>
                  </a:lnTo>
                  <a:cubicBezTo>
                    <a:pt x="2508" y="2155"/>
                    <a:pt x="965" y="1319"/>
                    <a:pt x="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4" name="Google Shape;1924;p37"/>
            <p:cNvSpPr/>
            <p:nvPr/>
          </p:nvSpPr>
          <p:spPr>
            <a:xfrm>
              <a:off x="2104725" y="3692850"/>
              <a:ext cx="29750" cy="98050"/>
            </a:xfrm>
            <a:custGeom>
              <a:rect b="b" l="l" r="r" t="t"/>
              <a:pathLst>
                <a:path extrusionOk="0" h="3922" w="1190">
                  <a:moveTo>
                    <a:pt x="1189" y="0"/>
                  </a:moveTo>
                  <a:cubicBezTo>
                    <a:pt x="1093" y="32"/>
                    <a:pt x="997" y="97"/>
                    <a:pt x="900" y="161"/>
                  </a:cubicBezTo>
                  <a:cubicBezTo>
                    <a:pt x="289" y="547"/>
                    <a:pt x="0" y="1222"/>
                    <a:pt x="0" y="1865"/>
                  </a:cubicBezTo>
                  <a:cubicBezTo>
                    <a:pt x="0" y="2379"/>
                    <a:pt x="161" y="2893"/>
                    <a:pt x="514" y="3343"/>
                  </a:cubicBezTo>
                  <a:cubicBezTo>
                    <a:pt x="707" y="3568"/>
                    <a:pt x="932" y="3761"/>
                    <a:pt x="1189" y="3922"/>
                  </a:cubicBezTo>
                  <a:lnTo>
                    <a:pt x="118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5" name="Google Shape;1925;p37"/>
            <p:cNvSpPr/>
            <p:nvPr/>
          </p:nvSpPr>
          <p:spPr>
            <a:xfrm>
              <a:off x="2091050" y="3538550"/>
              <a:ext cx="43425" cy="60300"/>
            </a:xfrm>
            <a:custGeom>
              <a:rect b="b" l="l" r="r" t="t"/>
              <a:pathLst>
                <a:path extrusionOk="0" h="2412" w="1737">
                  <a:moveTo>
                    <a:pt x="1736" y="0"/>
                  </a:moveTo>
                  <a:cubicBezTo>
                    <a:pt x="1094" y="772"/>
                    <a:pt x="483" y="1479"/>
                    <a:pt x="1" y="2090"/>
                  </a:cubicBezTo>
                  <a:cubicBezTo>
                    <a:pt x="547" y="2283"/>
                    <a:pt x="1158" y="2379"/>
                    <a:pt x="1736" y="2411"/>
                  </a:cubicBezTo>
                  <a:lnTo>
                    <a:pt x="1736" y="1576"/>
                  </a:lnTo>
                  <a:lnTo>
                    <a:pt x="173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37"/>
            <p:cNvSpPr/>
            <p:nvPr/>
          </p:nvSpPr>
          <p:spPr>
            <a:xfrm>
              <a:off x="1844350" y="3120675"/>
              <a:ext cx="110925" cy="121375"/>
            </a:xfrm>
            <a:custGeom>
              <a:rect b="b" l="l" r="r" t="t"/>
              <a:pathLst>
                <a:path extrusionOk="0" h="4855" w="4437">
                  <a:moveTo>
                    <a:pt x="2058" y="0"/>
                  </a:moveTo>
                  <a:cubicBezTo>
                    <a:pt x="1897" y="0"/>
                    <a:pt x="1768" y="0"/>
                    <a:pt x="1640" y="32"/>
                  </a:cubicBezTo>
                  <a:cubicBezTo>
                    <a:pt x="611" y="257"/>
                    <a:pt x="0" y="1158"/>
                    <a:pt x="0" y="2122"/>
                  </a:cubicBezTo>
                  <a:cubicBezTo>
                    <a:pt x="0" y="2379"/>
                    <a:pt x="32" y="2604"/>
                    <a:pt x="129" y="2861"/>
                  </a:cubicBezTo>
                  <a:cubicBezTo>
                    <a:pt x="418" y="3729"/>
                    <a:pt x="1158" y="4372"/>
                    <a:pt x="1993" y="4854"/>
                  </a:cubicBezTo>
                  <a:cubicBezTo>
                    <a:pt x="2958" y="3311"/>
                    <a:pt x="3826" y="1961"/>
                    <a:pt x="4436" y="965"/>
                  </a:cubicBezTo>
                  <a:cubicBezTo>
                    <a:pt x="3665" y="386"/>
                    <a:pt x="2829" y="0"/>
                    <a:pt x="205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37"/>
            <p:cNvSpPr/>
            <p:nvPr/>
          </p:nvSpPr>
          <p:spPr>
            <a:xfrm>
              <a:off x="2971000" y="4123575"/>
              <a:ext cx="423525" cy="440400"/>
            </a:xfrm>
            <a:custGeom>
              <a:rect b="b" l="l" r="r" t="t"/>
              <a:pathLst>
                <a:path extrusionOk="0" h="17616" w="16941">
                  <a:moveTo>
                    <a:pt x="16941" y="1"/>
                  </a:moveTo>
                  <a:cubicBezTo>
                    <a:pt x="16941" y="1"/>
                    <a:pt x="9290" y="226"/>
                    <a:pt x="4630" y="5112"/>
                  </a:cubicBezTo>
                  <a:cubicBezTo>
                    <a:pt x="65" y="9837"/>
                    <a:pt x="1" y="17230"/>
                    <a:pt x="1" y="17584"/>
                  </a:cubicBezTo>
                  <a:lnTo>
                    <a:pt x="1" y="17616"/>
                  </a:lnTo>
                  <a:cubicBezTo>
                    <a:pt x="1" y="17616"/>
                    <a:pt x="7651" y="17359"/>
                    <a:pt x="12312" y="12505"/>
                  </a:cubicBezTo>
                  <a:cubicBezTo>
                    <a:pt x="16877" y="7780"/>
                    <a:pt x="16941" y="354"/>
                    <a:pt x="16941" y="33"/>
                  </a:cubicBezTo>
                  <a:lnTo>
                    <a:pt x="1694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37"/>
            <p:cNvSpPr/>
            <p:nvPr/>
          </p:nvSpPr>
          <p:spPr>
            <a:xfrm>
              <a:off x="2693750" y="3458200"/>
              <a:ext cx="388975" cy="1053550"/>
            </a:xfrm>
            <a:custGeom>
              <a:rect b="b" l="l" r="r" t="t"/>
              <a:pathLst>
                <a:path extrusionOk="0" h="42142" w="15559">
                  <a:moveTo>
                    <a:pt x="7458" y="0"/>
                  </a:moveTo>
                  <a:lnTo>
                    <a:pt x="7523" y="14465"/>
                  </a:lnTo>
                  <a:lnTo>
                    <a:pt x="2733" y="10318"/>
                  </a:lnTo>
                  <a:lnTo>
                    <a:pt x="2412" y="10672"/>
                  </a:lnTo>
                  <a:lnTo>
                    <a:pt x="7523" y="15108"/>
                  </a:lnTo>
                  <a:lnTo>
                    <a:pt x="7555" y="25426"/>
                  </a:lnTo>
                  <a:lnTo>
                    <a:pt x="322" y="19030"/>
                  </a:lnTo>
                  <a:lnTo>
                    <a:pt x="1" y="19383"/>
                  </a:lnTo>
                  <a:lnTo>
                    <a:pt x="7555" y="26069"/>
                  </a:lnTo>
                  <a:lnTo>
                    <a:pt x="7587" y="35455"/>
                  </a:lnTo>
                  <a:lnTo>
                    <a:pt x="2155" y="31212"/>
                  </a:lnTo>
                  <a:lnTo>
                    <a:pt x="1865" y="31566"/>
                  </a:lnTo>
                  <a:lnTo>
                    <a:pt x="7619" y="36098"/>
                  </a:lnTo>
                  <a:lnTo>
                    <a:pt x="7619" y="42141"/>
                  </a:lnTo>
                  <a:lnTo>
                    <a:pt x="8101" y="42141"/>
                  </a:lnTo>
                  <a:lnTo>
                    <a:pt x="8069" y="31534"/>
                  </a:lnTo>
                  <a:lnTo>
                    <a:pt x="15559" y="24783"/>
                  </a:lnTo>
                  <a:lnTo>
                    <a:pt x="15237" y="24430"/>
                  </a:lnTo>
                  <a:lnTo>
                    <a:pt x="8069" y="30891"/>
                  </a:lnTo>
                  <a:lnTo>
                    <a:pt x="8037" y="22051"/>
                  </a:lnTo>
                  <a:lnTo>
                    <a:pt x="8069" y="22083"/>
                  </a:lnTo>
                  <a:lnTo>
                    <a:pt x="14402" y="12794"/>
                  </a:lnTo>
                  <a:lnTo>
                    <a:pt x="14016" y="12536"/>
                  </a:lnTo>
                  <a:lnTo>
                    <a:pt x="8037" y="21280"/>
                  </a:lnTo>
                  <a:lnTo>
                    <a:pt x="79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37"/>
            <p:cNvSpPr/>
            <p:nvPr/>
          </p:nvSpPr>
          <p:spPr>
            <a:xfrm>
              <a:off x="2391600" y="4114750"/>
              <a:ext cx="416300" cy="462900"/>
            </a:xfrm>
            <a:custGeom>
              <a:rect b="b" l="l" r="r" t="t"/>
              <a:pathLst>
                <a:path extrusionOk="0" h="18516" w="16652">
                  <a:moveTo>
                    <a:pt x="354" y="0"/>
                  </a:moveTo>
                  <a:lnTo>
                    <a:pt x="1" y="322"/>
                  </a:lnTo>
                  <a:lnTo>
                    <a:pt x="5433" y="6397"/>
                  </a:lnTo>
                  <a:lnTo>
                    <a:pt x="1994" y="6429"/>
                  </a:lnTo>
                  <a:lnTo>
                    <a:pt x="1994" y="6911"/>
                  </a:lnTo>
                  <a:lnTo>
                    <a:pt x="5851" y="6879"/>
                  </a:lnTo>
                  <a:lnTo>
                    <a:pt x="9676" y="11122"/>
                  </a:lnTo>
                  <a:lnTo>
                    <a:pt x="4308" y="11122"/>
                  </a:lnTo>
                  <a:lnTo>
                    <a:pt x="4308" y="11604"/>
                  </a:lnTo>
                  <a:lnTo>
                    <a:pt x="10094" y="11604"/>
                  </a:lnTo>
                  <a:lnTo>
                    <a:pt x="13566" y="15494"/>
                  </a:lnTo>
                  <a:lnTo>
                    <a:pt x="9773" y="15719"/>
                  </a:lnTo>
                  <a:lnTo>
                    <a:pt x="9805" y="16201"/>
                  </a:lnTo>
                  <a:lnTo>
                    <a:pt x="13983" y="15944"/>
                  </a:lnTo>
                  <a:lnTo>
                    <a:pt x="16298" y="18515"/>
                  </a:lnTo>
                  <a:lnTo>
                    <a:pt x="16651" y="18194"/>
                  </a:lnTo>
                  <a:lnTo>
                    <a:pt x="12569" y="13661"/>
                  </a:lnTo>
                  <a:lnTo>
                    <a:pt x="13244" y="7875"/>
                  </a:lnTo>
                  <a:lnTo>
                    <a:pt x="12762" y="7843"/>
                  </a:lnTo>
                  <a:lnTo>
                    <a:pt x="12151" y="13179"/>
                  </a:lnTo>
                  <a:lnTo>
                    <a:pt x="8937" y="9579"/>
                  </a:lnTo>
                  <a:lnTo>
                    <a:pt x="8133" y="3118"/>
                  </a:lnTo>
                  <a:lnTo>
                    <a:pt x="7651" y="3150"/>
                  </a:lnTo>
                  <a:lnTo>
                    <a:pt x="8390" y="8936"/>
                  </a:lnTo>
                  <a:lnTo>
                    <a:pt x="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37"/>
            <p:cNvSpPr/>
            <p:nvPr/>
          </p:nvSpPr>
          <p:spPr>
            <a:xfrm>
              <a:off x="2967000" y="4119550"/>
              <a:ext cx="431550" cy="448450"/>
            </a:xfrm>
            <a:custGeom>
              <a:rect b="b" l="l" r="r" t="t"/>
              <a:pathLst>
                <a:path extrusionOk="0" h="17938" w="17262">
                  <a:moveTo>
                    <a:pt x="16940" y="1"/>
                  </a:moveTo>
                  <a:lnTo>
                    <a:pt x="11283" y="5883"/>
                  </a:lnTo>
                  <a:lnTo>
                    <a:pt x="10961" y="2444"/>
                  </a:lnTo>
                  <a:lnTo>
                    <a:pt x="10479" y="2476"/>
                  </a:lnTo>
                  <a:lnTo>
                    <a:pt x="10833" y="6333"/>
                  </a:lnTo>
                  <a:lnTo>
                    <a:pt x="6879" y="10448"/>
                  </a:lnTo>
                  <a:lnTo>
                    <a:pt x="6461" y="5080"/>
                  </a:lnTo>
                  <a:lnTo>
                    <a:pt x="5979" y="5112"/>
                  </a:lnTo>
                  <a:lnTo>
                    <a:pt x="6429" y="10930"/>
                  </a:lnTo>
                  <a:lnTo>
                    <a:pt x="2797" y="14659"/>
                  </a:lnTo>
                  <a:lnTo>
                    <a:pt x="2314" y="10898"/>
                  </a:lnTo>
                  <a:lnTo>
                    <a:pt x="1832" y="10962"/>
                  </a:lnTo>
                  <a:lnTo>
                    <a:pt x="2379" y="15109"/>
                  </a:lnTo>
                  <a:lnTo>
                    <a:pt x="0" y="17584"/>
                  </a:lnTo>
                  <a:lnTo>
                    <a:pt x="321" y="17938"/>
                  </a:lnTo>
                  <a:lnTo>
                    <a:pt x="4565" y="13534"/>
                  </a:lnTo>
                  <a:lnTo>
                    <a:pt x="10351" y="13759"/>
                  </a:lnTo>
                  <a:lnTo>
                    <a:pt x="10383" y="13277"/>
                  </a:lnTo>
                  <a:lnTo>
                    <a:pt x="5015" y="13084"/>
                  </a:lnTo>
                  <a:lnTo>
                    <a:pt x="8358" y="9580"/>
                  </a:lnTo>
                  <a:lnTo>
                    <a:pt x="8358" y="9612"/>
                  </a:lnTo>
                  <a:lnTo>
                    <a:pt x="14754" y="8294"/>
                  </a:lnTo>
                  <a:lnTo>
                    <a:pt x="14658" y="7844"/>
                  </a:lnTo>
                  <a:lnTo>
                    <a:pt x="8936" y="9001"/>
                  </a:lnTo>
                  <a:lnTo>
                    <a:pt x="17262" y="322"/>
                  </a:lnTo>
                  <a:lnTo>
                    <a:pt x="1694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1" name="Google Shape;1931;p37"/>
            <p:cNvSpPr/>
            <p:nvPr/>
          </p:nvSpPr>
          <p:spPr>
            <a:xfrm>
              <a:off x="3413000" y="3916250"/>
              <a:ext cx="1215075" cy="654150"/>
            </a:xfrm>
            <a:custGeom>
              <a:rect b="b" l="l" r="r" t="t"/>
              <a:pathLst>
                <a:path extrusionOk="0" h="26166" w="48603">
                  <a:moveTo>
                    <a:pt x="5593" y="0"/>
                  </a:moveTo>
                  <a:lnTo>
                    <a:pt x="5593" y="12697"/>
                  </a:lnTo>
                  <a:cubicBezTo>
                    <a:pt x="5593" y="16812"/>
                    <a:pt x="4211" y="20862"/>
                    <a:pt x="1640" y="24109"/>
                  </a:cubicBezTo>
                  <a:lnTo>
                    <a:pt x="0" y="26166"/>
                  </a:lnTo>
                  <a:lnTo>
                    <a:pt x="48602" y="26166"/>
                  </a:lnTo>
                  <a:lnTo>
                    <a:pt x="46963" y="24109"/>
                  </a:lnTo>
                  <a:cubicBezTo>
                    <a:pt x="44392" y="20862"/>
                    <a:pt x="42977" y="16812"/>
                    <a:pt x="42977" y="12697"/>
                  </a:cubicBezTo>
                  <a:lnTo>
                    <a:pt x="42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2" name="Google Shape;1932;p37"/>
            <p:cNvSpPr/>
            <p:nvPr/>
          </p:nvSpPr>
          <p:spPr>
            <a:xfrm>
              <a:off x="3404950" y="3908200"/>
              <a:ext cx="1231150" cy="669450"/>
            </a:xfrm>
            <a:custGeom>
              <a:rect b="b" l="l" r="r" t="t"/>
              <a:pathLst>
                <a:path extrusionOk="0" h="26778" w="49246">
                  <a:moveTo>
                    <a:pt x="43010" y="612"/>
                  </a:moveTo>
                  <a:lnTo>
                    <a:pt x="43010" y="13019"/>
                  </a:lnTo>
                  <a:cubicBezTo>
                    <a:pt x="43010" y="17230"/>
                    <a:pt x="44456" y="21313"/>
                    <a:pt x="47060" y="24591"/>
                  </a:cubicBezTo>
                  <a:lnTo>
                    <a:pt x="48314" y="26199"/>
                  </a:lnTo>
                  <a:lnTo>
                    <a:pt x="901" y="26199"/>
                  </a:lnTo>
                  <a:lnTo>
                    <a:pt x="2187" y="24591"/>
                  </a:lnTo>
                  <a:cubicBezTo>
                    <a:pt x="4790" y="21313"/>
                    <a:pt x="6205" y="17230"/>
                    <a:pt x="6205" y="13019"/>
                  </a:cubicBezTo>
                  <a:lnTo>
                    <a:pt x="6205" y="612"/>
                  </a:lnTo>
                  <a:close/>
                  <a:moveTo>
                    <a:pt x="5915" y="1"/>
                  </a:moveTo>
                  <a:cubicBezTo>
                    <a:pt x="5851" y="1"/>
                    <a:pt x="5755" y="33"/>
                    <a:pt x="5722" y="97"/>
                  </a:cubicBezTo>
                  <a:cubicBezTo>
                    <a:pt x="5658" y="162"/>
                    <a:pt x="5626" y="226"/>
                    <a:pt x="5626" y="322"/>
                  </a:cubicBezTo>
                  <a:lnTo>
                    <a:pt x="5626" y="13019"/>
                  </a:lnTo>
                  <a:cubicBezTo>
                    <a:pt x="5626" y="17070"/>
                    <a:pt x="4244" y="21056"/>
                    <a:pt x="1704" y="24238"/>
                  </a:cubicBezTo>
                  <a:lnTo>
                    <a:pt x="65" y="26295"/>
                  </a:lnTo>
                  <a:cubicBezTo>
                    <a:pt x="1" y="26392"/>
                    <a:pt x="1" y="26520"/>
                    <a:pt x="33" y="26617"/>
                  </a:cubicBezTo>
                  <a:cubicBezTo>
                    <a:pt x="97" y="26713"/>
                    <a:pt x="194" y="26777"/>
                    <a:pt x="322" y="26777"/>
                  </a:cubicBezTo>
                  <a:lnTo>
                    <a:pt x="48924" y="26777"/>
                  </a:lnTo>
                  <a:cubicBezTo>
                    <a:pt x="49021" y="26777"/>
                    <a:pt x="49149" y="26713"/>
                    <a:pt x="49182" y="26617"/>
                  </a:cubicBezTo>
                  <a:cubicBezTo>
                    <a:pt x="49246" y="26520"/>
                    <a:pt x="49214" y="26392"/>
                    <a:pt x="49149" y="26295"/>
                  </a:cubicBezTo>
                  <a:lnTo>
                    <a:pt x="47510" y="24238"/>
                  </a:lnTo>
                  <a:cubicBezTo>
                    <a:pt x="44971" y="21056"/>
                    <a:pt x="43621" y="17070"/>
                    <a:pt x="43621" y="13019"/>
                  </a:cubicBezTo>
                  <a:lnTo>
                    <a:pt x="43621" y="322"/>
                  </a:lnTo>
                  <a:cubicBezTo>
                    <a:pt x="43621" y="226"/>
                    <a:pt x="43589" y="162"/>
                    <a:pt x="43524" y="97"/>
                  </a:cubicBezTo>
                  <a:cubicBezTo>
                    <a:pt x="43460" y="33"/>
                    <a:pt x="43396" y="1"/>
                    <a:pt x="432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37"/>
            <p:cNvSpPr/>
            <p:nvPr/>
          </p:nvSpPr>
          <p:spPr>
            <a:xfrm>
              <a:off x="3503800" y="4023125"/>
              <a:ext cx="1032675" cy="432375"/>
            </a:xfrm>
            <a:custGeom>
              <a:rect b="b" l="l" r="r" t="t"/>
              <a:pathLst>
                <a:path extrusionOk="0" h="17295" w="41307">
                  <a:moveTo>
                    <a:pt x="2251" y="1"/>
                  </a:moveTo>
                  <a:lnTo>
                    <a:pt x="2251" y="8422"/>
                  </a:lnTo>
                  <a:cubicBezTo>
                    <a:pt x="2251" y="11540"/>
                    <a:pt x="1479" y="14594"/>
                    <a:pt x="0" y="17294"/>
                  </a:cubicBezTo>
                  <a:lnTo>
                    <a:pt x="41306" y="17294"/>
                  </a:lnTo>
                  <a:cubicBezTo>
                    <a:pt x="39860" y="14594"/>
                    <a:pt x="39056" y="11540"/>
                    <a:pt x="39056" y="8422"/>
                  </a:cubicBezTo>
                  <a:lnTo>
                    <a:pt x="3905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37"/>
            <p:cNvSpPr/>
            <p:nvPr/>
          </p:nvSpPr>
          <p:spPr>
            <a:xfrm>
              <a:off x="3495775" y="4023125"/>
              <a:ext cx="1049525" cy="432375"/>
            </a:xfrm>
            <a:custGeom>
              <a:rect b="b" l="l" r="r" t="t"/>
              <a:pathLst>
                <a:path extrusionOk="0" h="17295" w="41981">
                  <a:moveTo>
                    <a:pt x="2282" y="1"/>
                  </a:moveTo>
                  <a:lnTo>
                    <a:pt x="2282" y="6140"/>
                  </a:lnTo>
                  <a:lnTo>
                    <a:pt x="2282" y="8422"/>
                  </a:lnTo>
                  <a:cubicBezTo>
                    <a:pt x="2282" y="11540"/>
                    <a:pt x="1479" y="14594"/>
                    <a:pt x="0" y="17294"/>
                  </a:cubicBezTo>
                  <a:lnTo>
                    <a:pt x="321" y="17294"/>
                  </a:lnTo>
                  <a:cubicBezTo>
                    <a:pt x="1800" y="14594"/>
                    <a:pt x="2572" y="11540"/>
                    <a:pt x="2572" y="8422"/>
                  </a:cubicBezTo>
                  <a:lnTo>
                    <a:pt x="2572" y="1"/>
                  </a:lnTo>
                  <a:close/>
                  <a:moveTo>
                    <a:pt x="39377" y="1"/>
                  </a:moveTo>
                  <a:lnTo>
                    <a:pt x="39377" y="8422"/>
                  </a:lnTo>
                  <a:cubicBezTo>
                    <a:pt x="39377" y="11540"/>
                    <a:pt x="40181" y="14594"/>
                    <a:pt x="41627" y="17294"/>
                  </a:cubicBezTo>
                  <a:lnTo>
                    <a:pt x="41981" y="17294"/>
                  </a:lnTo>
                  <a:cubicBezTo>
                    <a:pt x="40470" y="14594"/>
                    <a:pt x="39666" y="11540"/>
                    <a:pt x="39666" y="8422"/>
                  </a:cubicBezTo>
                  <a:lnTo>
                    <a:pt x="39666" y="6140"/>
                  </a:lnTo>
                  <a:lnTo>
                    <a:pt x="3966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37"/>
            <p:cNvSpPr/>
            <p:nvPr/>
          </p:nvSpPr>
          <p:spPr>
            <a:xfrm>
              <a:off x="3552825" y="3963650"/>
              <a:ext cx="934625" cy="134250"/>
            </a:xfrm>
            <a:custGeom>
              <a:rect b="b" l="l" r="r" t="t"/>
              <a:pathLst>
                <a:path extrusionOk="0" h="5370" w="37385">
                  <a:moveTo>
                    <a:pt x="0" y="1"/>
                  </a:moveTo>
                  <a:lnTo>
                    <a:pt x="0" y="5369"/>
                  </a:lnTo>
                  <a:lnTo>
                    <a:pt x="37384" y="5369"/>
                  </a:lnTo>
                  <a:lnTo>
                    <a:pt x="37384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37"/>
            <p:cNvSpPr/>
            <p:nvPr/>
          </p:nvSpPr>
          <p:spPr>
            <a:xfrm>
              <a:off x="3545600" y="3956425"/>
              <a:ext cx="949875" cy="148700"/>
            </a:xfrm>
            <a:custGeom>
              <a:rect b="b" l="l" r="r" t="t"/>
              <a:pathLst>
                <a:path extrusionOk="0" h="5948" w="37995">
                  <a:moveTo>
                    <a:pt x="37384" y="579"/>
                  </a:moveTo>
                  <a:lnTo>
                    <a:pt x="37384" y="5369"/>
                  </a:lnTo>
                  <a:lnTo>
                    <a:pt x="579" y="5369"/>
                  </a:lnTo>
                  <a:lnTo>
                    <a:pt x="579" y="579"/>
                  </a:lnTo>
                  <a:close/>
                  <a:moveTo>
                    <a:pt x="289" y="1"/>
                  </a:moveTo>
                  <a:cubicBezTo>
                    <a:pt x="225" y="1"/>
                    <a:pt x="129" y="33"/>
                    <a:pt x="96" y="97"/>
                  </a:cubicBezTo>
                  <a:cubicBezTo>
                    <a:pt x="32" y="129"/>
                    <a:pt x="0" y="226"/>
                    <a:pt x="0" y="290"/>
                  </a:cubicBezTo>
                  <a:lnTo>
                    <a:pt x="0" y="5658"/>
                  </a:lnTo>
                  <a:cubicBezTo>
                    <a:pt x="0" y="5722"/>
                    <a:pt x="32" y="5819"/>
                    <a:pt x="96" y="5851"/>
                  </a:cubicBezTo>
                  <a:cubicBezTo>
                    <a:pt x="129" y="5915"/>
                    <a:pt x="225" y="5947"/>
                    <a:pt x="289" y="5947"/>
                  </a:cubicBezTo>
                  <a:lnTo>
                    <a:pt x="37673" y="5947"/>
                  </a:lnTo>
                  <a:cubicBezTo>
                    <a:pt x="37770" y="5947"/>
                    <a:pt x="37834" y="5915"/>
                    <a:pt x="37898" y="5851"/>
                  </a:cubicBezTo>
                  <a:cubicBezTo>
                    <a:pt x="37963" y="5819"/>
                    <a:pt x="37995" y="5722"/>
                    <a:pt x="37995" y="5658"/>
                  </a:cubicBezTo>
                  <a:lnTo>
                    <a:pt x="37995" y="290"/>
                  </a:lnTo>
                  <a:cubicBezTo>
                    <a:pt x="37995" y="226"/>
                    <a:pt x="37963" y="129"/>
                    <a:pt x="37898" y="97"/>
                  </a:cubicBezTo>
                  <a:cubicBezTo>
                    <a:pt x="37834" y="33"/>
                    <a:pt x="37770" y="1"/>
                    <a:pt x="3767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37"/>
            <p:cNvSpPr/>
            <p:nvPr/>
          </p:nvSpPr>
          <p:spPr>
            <a:xfrm>
              <a:off x="2141675" y="3577925"/>
              <a:ext cx="3757700" cy="438000"/>
            </a:xfrm>
            <a:custGeom>
              <a:rect b="b" l="l" r="r" t="t"/>
              <a:pathLst>
                <a:path extrusionOk="0" h="17520" w="150308">
                  <a:moveTo>
                    <a:pt x="1" y="1"/>
                  </a:moveTo>
                  <a:lnTo>
                    <a:pt x="1" y="12537"/>
                  </a:lnTo>
                  <a:cubicBezTo>
                    <a:pt x="1" y="15301"/>
                    <a:pt x="2219" y="17519"/>
                    <a:pt x="4983" y="17519"/>
                  </a:cubicBezTo>
                  <a:lnTo>
                    <a:pt x="145326" y="17519"/>
                  </a:lnTo>
                  <a:cubicBezTo>
                    <a:pt x="148058" y="17519"/>
                    <a:pt x="150308" y="15301"/>
                    <a:pt x="150308" y="12537"/>
                  </a:cubicBezTo>
                  <a:lnTo>
                    <a:pt x="1503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37"/>
            <p:cNvSpPr/>
            <p:nvPr/>
          </p:nvSpPr>
          <p:spPr>
            <a:xfrm>
              <a:off x="2134450" y="3570700"/>
              <a:ext cx="3772175" cy="452450"/>
            </a:xfrm>
            <a:custGeom>
              <a:rect b="b" l="l" r="r" t="t"/>
              <a:pathLst>
                <a:path extrusionOk="0" h="18098" w="150887">
                  <a:moveTo>
                    <a:pt x="150308" y="579"/>
                  </a:moveTo>
                  <a:lnTo>
                    <a:pt x="150308" y="12826"/>
                  </a:lnTo>
                  <a:cubicBezTo>
                    <a:pt x="150308" y="14144"/>
                    <a:pt x="149761" y="15301"/>
                    <a:pt x="148925" y="16137"/>
                  </a:cubicBezTo>
                  <a:cubicBezTo>
                    <a:pt x="148057" y="17005"/>
                    <a:pt x="146900" y="17519"/>
                    <a:pt x="145615" y="17519"/>
                  </a:cubicBezTo>
                  <a:lnTo>
                    <a:pt x="5272" y="17519"/>
                  </a:lnTo>
                  <a:cubicBezTo>
                    <a:pt x="3986" y="17519"/>
                    <a:pt x="2797" y="17005"/>
                    <a:pt x="1961" y="16137"/>
                  </a:cubicBezTo>
                  <a:cubicBezTo>
                    <a:pt x="1093" y="15301"/>
                    <a:pt x="579" y="14144"/>
                    <a:pt x="579" y="12826"/>
                  </a:cubicBezTo>
                  <a:lnTo>
                    <a:pt x="579" y="579"/>
                  </a:lnTo>
                  <a:close/>
                  <a:moveTo>
                    <a:pt x="290" y="0"/>
                  </a:moveTo>
                  <a:cubicBezTo>
                    <a:pt x="193" y="0"/>
                    <a:pt x="129" y="32"/>
                    <a:pt x="65" y="97"/>
                  </a:cubicBezTo>
                  <a:cubicBezTo>
                    <a:pt x="33" y="129"/>
                    <a:pt x="0" y="225"/>
                    <a:pt x="0" y="290"/>
                  </a:cubicBezTo>
                  <a:lnTo>
                    <a:pt x="0" y="12826"/>
                  </a:lnTo>
                  <a:cubicBezTo>
                    <a:pt x="0" y="15751"/>
                    <a:pt x="2347" y="18098"/>
                    <a:pt x="5272" y="18098"/>
                  </a:cubicBezTo>
                  <a:lnTo>
                    <a:pt x="145615" y="18098"/>
                  </a:lnTo>
                  <a:cubicBezTo>
                    <a:pt x="148508" y="18098"/>
                    <a:pt x="150886" y="15751"/>
                    <a:pt x="150886" y="12826"/>
                  </a:cubicBezTo>
                  <a:lnTo>
                    <a:pt x="150886" y="290"/>
                  </a:lnTo>
                  <a:cubicBezTo>
                    <a:pt x="150886" y="225"/>
                    <a:pt x="150854" y="129"/>
                    <a:pt x="150790" y="97"/>
                  </a:cubicBezTo>
                  <a:cubicBezTo>
                    <a:pt x="150725" y="32"/>
                    <a:pt x="150661" y="0"/>
                    <a:pt x="15059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37"/>
            <p:cNvSpPr/>
            <p:nvPr/>
          </p:nvSpPr>
          <p:spPr>
            <a:xfrm>
              <a:off x="2141675" y="1197625"/>
              <a:ext cx="3757700" cy="2818300"/>
            </a:xfrm>
            <a:custGeom>
              <a:rect b="b" l="l" r="r" t="t"/>
              <a:pathLst>
                <a:path extrusionOk="0" h="112732" w="150308">
                  <a:moveTo>
                    <a:pt x="142722" y="7008"/>
                  </a:moveTo>
                  <a:lnTo>
                    <a:pt x="142722" y="86662"/>
                  </a:lnTo>
                  <a:lnTo>
                    <a:pt x="7555" y="86662"/>
                  </a:lnTo>
                  <a:lnTo>
                    <a:pt x="7555" y="7008"/>
                  </a:lnTo>
                  <a:close/>
                  <a:moveTo>
                    <a:pt x="4983" y="1"/>
                  </a:moveTo>
                  <a:cubicBezTo>
                    <a:pt x="2219" y="1"/>
                    <a:pt x="1" y="2251"/>
                    <a:pt x="1" y="4983"/>
                  </a:cubicBezTo>
                  <a:lnTo>
                    <a:pt x="1" y="107749"/>
                  </a:lnTo>
                  <a:cubicBezTo>
                    <a:pt x="1" y="110513"/>
                    <a:pt x="2219" y="112731"/>
                    <a:pt x="4983" y="112731"/>
                  </a:cubicBezTo>
                  <a:lnTo>
                    <a:pt x="145326" y="112731"/>
                  </a:lnTo>
                  <a:cubicBezTo>
                    <a:pt x="148058" y="112731"/>
                    <a:pt x="150308" y="110513"/>
                    <a:pt x="150308" y="107749"/>
                  </a:cubicBezTo>
                  <a:lnTo>
                    <a:pt x="150308" y="4983"/>
                  </a:lnTo>
                  <a:cubicBezTo>
                    <a:pt x="150308" y="2251"/>
                    <a:pt x="148058" y="1"/>
                    <a:pt x="1453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0" name="Google Shape;1940;p37"/>
            <p:cNvSpPr/>
            <p:nvPr/>
          </p:nvSpPr>
          <p:spPr>
            <a:xfrm>
              <a:off x="2134450" y="1190400"/>
              <a:ext cx="3772175" cy="2832750"/>
            </a:xfrm>
            <a:custGeom>
              <a:rect b="b" l="l" r="r" t="t"/>
              <a:pathLst>
                <a:path extrusionOk="0" h="113310" w="150887">
                  <a:moveTo>
                    <a:pt x="142722" y="7618"/>
                  </a:moveTo>
                  <a:lnTo>
                    <a:pt x="142722" y="86662"/>
                  </a:lnTo>
                  <a:lnTo>
                    <a:pt x="8133" y="86662"/>
                  </a:lnTo>
                  <a:lnTo>
                    <a:pt x="8133" y="7618"/>
                  </a:lnTo>
                  <a:close/>
                  <a:moveTo>
                    <a:pt x="7844" y="7008"/>
                  </a:moveTo>
                  <a:cubicBezTo>
                    <a:pt x="7779" y="7008"/>
                    <a:pt x="7683" y="7040"/>
                    <a:pt x="7651" y="7104"/>
                  </a:cubicBezTo>
                  <a:cubicBezTo>
                    <a:pt x="7587" y="7168"/>
                    <a:pt x="7554" y="7233"/>
                    <a:pt x="7554" y="7297"/>
                  </a:cubicBezTo>
                  <a:lnTo>
                    <a:pt x="7554" y="86951"/>
                  </a:lnTo>
                  <a:cubicBezTo>
                    <a:pt x="7554" y="87015"/>
                    <a:pt x="7587" y="87112"/>
                    <a:pt x="7651" y="87144"/>
                  </a:cubicBezTo>
                  <a:cubicBezTo>
                    <a:pt x="7683" y="87208"/>
                    <a:pt x="7779" y="87240"/>
                    <a:pt x="7844" y="87240"/>
                  </a:cubicBezTo>
                  <a:lnTo>
                    <a:pt x="143011" y="87240"/>
                  </a:lnTo>
                  <a:cubicBezTo>
                    <a:pt x="143107" y="87240"/>
                    <a:pt x="143172" y="87208"/>
                    <a:pt x="143236" y="87144"/>
                  </a:cubicBezTo>
                  <a:cubicBezTo>
                    <a:pt x="143300" y="87112"/>
                    <a:pt x="143332" y="87015"/>
                    <a:pt x="143332" y="86951"/>
                  </a:cubicBezTo>
                  <a:lnTo>
                    <a:pt x="143332" y="7297"/>
                  </a:lnTo>
                  <a:cubicBezTo>
                    <a:pt x="143332" y="7233"/>
                    <a:pt x="143300" y="7168"/>
                    <a:pt x="143236" y="7104"/>
                  </a:cubicBezTo>
                  <a:cubicBezTo>
                    <a:pt x="143172" y="7040"/>
                    <a:pt x="143107" y="7008"/>
                    <a:pt x="143011" y="7008"/>
                  </a:cubicBezTo>
                  <a:close/>
                  <a:moveTo>
                    <a:pt x="145615" y="579"/>
                  </a:moveTo>
                  <a:cubicBezTo>
                    <a:pt x="146900" y="579"/>
                    <a:pt x="148057" y="1125"/>
                    <a:pt x="148925" y="1961"/>
                  </a:cubicBezTo>
                  <a:cubicBezTo>
                    <a:pt x="149761" y="2829"/>
                    <a:pt x="150308" y="3986"/>
                    <a:pt x="150308" y="5272"/>
                  </a:cubicBezTo>
                  <a:lnTo>
                    <a:pt x="150308" y="108038"/>
                  </a:lnTo>
                  <a:cubicBezTo>
                    <a:pt x="150308" y="109356"/>
                    <a:pt x="149761" y="110513"/>
                    <a:pt x="148925" y="111349"/>
                  </a:cubicBezTo>
                  <a:cubicBezTo>
                    <a:pt x="148057" y="112217"/>
                    <a:pt x="146900" y="112731"/>
                    <a:pt x="145615" y="112731"/>
                  </a:cubicBezTo>
                  <a:lnTo>
                    <a:pt x="5272" y="112731"/>
                  </a:lnTo>
                  <a:cubicBezTo>
                    <a:pt x="3986" y="112731"/>
                    <a:pt x="2797" y="112217"/>
                    <a:pt x="1961" y="111349"/>
                  </a:cubicBezTo>
                  <a:cubicBezTo>
                    <a:pt x="1093" y="110513"/>
                    <a:pt x="579" y="109356"/>
                    <a:pt x="579" y="108038"/>
                  </a:cubicBezTo>
                  <a:lnTo>
                    <a:pt x="579" y="5272"/>
                  </a:lnTo>
                  <a:cubicBezTo>
                    <a:pt x="579" y="3986"/>
                    <a:pt x="1093" y="2829"/>
                    <a:pt x="1961" y="1961"/>
                  </a:cubicBezTo>
                  <a:cubicBezTo>
                    <a:pt x="2797" y="1125"/>
                    <a:pt x="3986" y="579"/>
                    <a:pt x="5272" y="579"/>
                  </a:cubicBezTo>
                  <a:close/>
                  <a:moveTo>
                    <a:pt x="5272" y="0"/>
                  </a:moveTo>
                  <a:cubicBezTo>
                    <a:pt x="2347" y="0"/>
                    <a:pt x="0" y="2379"/>
                    <a:pt x="0" y="5272"/>
                  </a:cubicBezTo>
                  <a:lnTo>
                    <a:pt x="0" y="108038"/>
                  </a:lnTo>
                  <a:cubicBezTo>
                    <a:pt x="0" y="110963"/>
                    <a:pt x="2347" y="113310"/>
                    <a:pt x="5272" y="113310"/>
                  </a:cubicBezTo>
                  <a:lnTo>
                    <a:pt x="145615" y="113310"/>
                  </a:lnTo>
                  <a:cubicBezTo>
                    <a:pt x="148508" y="113310"/>
                    <a:pt x="150886" y="110963"/>
                    <a:pt x="150886" y="108038"/>
                  </a:cubicBezTo>
                  <a:lnTo>
                    <a:pt x="150886" y="5272"/>
                  </a:lnTo>
                  <a:cubicBezTo>
                    <a:pt x="150886" y="2379"/>
                    <a:pt x="148508" y="0"/>
                    <a:pt x="1456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1" name="Google Shape;1941;p37"/>
            <p:cNvSpPr/>
            <p:nvPr/>
          </p:nvSpPr>
          <p:spPr>
            <a:xfrm>
              <a:off x="3951400" y="3727400"/>
              <a:ext cx="138250" cy="139050"/>
            </a:xfrm>
            <a:custGeom>
              <a:rect b="b" l="l" r="r" t="t"/>
              <a:pathLst>
                <a:path extrusionOk="0" h="5562" w="5530">
                  <a:moveTo>
                    <a:pt x="2765" y="0"/>
                  </a:moveTo>
                  <a:cubicBezTo>
                    <a:pt x="1222" y="0"/>
                    <a:pt x="1" y="1254"/>
                    <a:pt x="1" y="2797"/>
                  </a:cubicBezTo>
                  <a:cubicBezTo>
                    <a:pt x="1" y="4308"/>
                    <a:pt x="1222" y="5561"/>
                    <a:pt x="2765" y="5561"/>
                  </a:cubicBezTo>
                  <a:cubicBezTo>
                    <a:pt x="4276" y="5561"/>
                    <a:pt x="5530" y="4308"/>
                    <a:pt x="5530" y="2797"/>
                  </a:cubicBezTo>
                  <a:cubicBezTo>
                    <a:pt x="5530" y="1254"/>
                    <a:pt x="4276" y="0"/>
                    <a:pt x="27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37"/>
            <p:cNvSpPr/>
            <p:nvPr/>
          </p:nvSpPr>
          <p:spPr>
            <a:xfrm>
              <a:off x="3943375" y="3720175"/>
              <a:ext cx="153525" cy="153500"/>
            </a:xfrm>
            <a:custGeom>
              <a:rect b="b" l="l" r="r" t="t"/>
              <a:pathLst>
                <a:path extrusionOk="0" h="6140" w="6141">
                  <a:moveTo>
                    <a:pt x="3086" y="579"/>
                  </a:moveTo>
                  <a:cubicBezTo>
                    <a:pt x="3761" y="579"/>
                    <a:pt x="4372" y="868"/>
                    <a:pt x="4822" y="1318"/>
                  </a:cubicBezTo>
                  <a:cubicBezTo>
                    <a:pt x="5272" y="1768"/>
                    <a:pt x="5561" y="2379"/>
                    <a:pt x="5561" y="3086"/>
                  </a:cubicBezTo>
                  <a:cubicBezTo>
                    <a:pt x="5561" y="3761"/>
                    <a:pt x="5272" y="4372"/>
                    <a:pt x="4822" y="4822"/>
                  </a:cubicBezTo>
                  <a:cubicBezTo>
                    <a:pt x="4372" y="5272"/>
                    <a:pt x="3761" y="5561"/>
                    <a:pt x="3086" y="5561"/>
                  </a:cubicBezTo>
                  <a:cubicBezTo>
                    <a:pt x="2379" y="5561"/>
                    <a:pt x="1768" y="5272"/>
                    <a:pt x="1318" y="4822"/>
                  </a:cubicBezTo>
                  <a:cubicBezTo>
                    <a:pt x="868" y="4372"/>
                    <a:pt x="611" y="3761"/>
                    <a:pt x="611" y="3086"/>
                  </a:cubicBezTo>
                  <a:cubicBezTo>
                    <a:pt x="611" y="2379"/>
                    <a:pt x="868" y="1768"/>
                    <a:pt x="1318" y="1318"/>
                  </a:cubicBezTo>
                  <a:cubicBezTo>
                    <a:pt x="1768" y="868"/>
                    <a:pt x="2379" y="579"/>
                    <a:pt x="3086" y="579"/>
                  </a:cubicBezTo>
                  <a:close/>
                  <a:moveTo>
                    <a:pt x="3086" y="0"/>
                  </a:moveTo>
                  <a:cubicBezTo>
                    <a:pt x="1383" y="0"/>
                    <a:pt x="0" y="1382"/>
                    <a:pt x="0" y="3086"/>
                  </a:cubicBezTo>
                  <a:cubicBezTo>
                    <a:pt x="0" y="4758"/>
                    <a:pt x="1383" y="6140"/>
                    <a:pt x="3086" y="6140"/>
                  </a:cubicBezTo>
                  <a:cubicBezTo>
                    <a:pt x="4758" y="6140"/>
                    <a:pt x="6140" y="4758"/>
                    <a:pt x="6140" y="3086"/>
                  </a:cubicBezTo>
                  <a:cubicBezTo>
                    <a:pt x="6140" y="1382"/>
                    <a:pt x="4758" y="0"/>
                    <a:pt x="308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37"/>
            <p:cNvSpPr/>
            <p:nvPr/>
          </p:nvSpPr>
          <p:spPr>
            <a:xfrm>
              <a:off x="3413000" y="4570400"/>
              <a:ext cx="1215075" cy="57075"/>
            </a:xfrm>
            <a:custGeom>
              <a:rect b="b" l="l" r="r" t="t"/>
              <a:pathLst>
                <a:path extrusionOk="0" h="2283" w="48603">
                  <a:moveTo>
                    <a:pt x="0" y="0"/>
                  </a:moveTo>
                  <a:lnTo>
                    <a:pt x="0" y="2282"/>
                  </a:lnTo>
                  <a:lnTo>
                    <a:pt x="48602" y="2282"/>
                  </a:lnTo>
                  <a:lnTo>
                    <a:pt x="486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37"/>
            <p:cNvSpPr/>
            <p:nvPr/>
          </p:nvSpPr>
          <p:spPr>
            <a:xfrm>
              <a:off x="3404950" y="4563150"/>
              <a:ext cx="1230350" cy="71550"/>
            </a:xfrm>
            <a:custGeom>
              <a:rect b="b" l="l" r="r" t="t"/>
              <a:pathLst>
                <a:path extrusionOk="0" h="2862" w="49214">
                  <a:moveTo>
                    <a:pt x="48635" y="579"/>
                  </a:moveTo>
                  <a:lnTo>
                    <a:pt x="48635" y="2251"/>
                  </a:lnTo>
                  <a:lnTo>
                    <a:pt x="611" y="2251"/>
                  </a:lnTo>
                  <a:lnTo>
                    <a:pt x="611" y="579"/>
                  </a:lnTo>
                  <a:close/>
                  <a:moveTo>
                    <a:pt x="322" y="1"/>
                  </a:moveTo>
                  <a:cubicBezTo>
                    <a:pt x="226" y="1"/>
                    <a:pt x="161" y="33"/>
                    <a:pt x="97" y="97"/>
                  </a:cubicBezTo>
                  <a:cubicBezTo>
                    <a:pt x="33" y="129"/>
                    <a:pt x="1" y="226"/>
                    <a:pt x="1" y="290"/>
                  </a:cubicBezTo>
                  <a:lnTo>
                    <a:pt x="1" y="2572"/>
                  </a:lnTo>
                  <a:cubicBezTo>
                    <a:pt x="1" y="2637"/>
                    <a:pt x="33" y="2701"/>
                    <a:pt x="97" y="2765"/>
                  </a:cubicBezTo>
                  <a:cubicBezTo>
                    <a:pt x="161" y="2829"/>
                    <a:pt x="226" y="2862"/>
                    <a:pt x="322" y="2862"/>
                  </a:cubicBezTo>
                  <a:lnTo>
                    <a:pt x="48924" y="2862"/>
                  </a:lnTo>
                  <a:cubicBezTo>
                    <a:pt x="49021" y="2862"/>
                    <a:pt x="49085" y="2829"/>
                    <a:pt x="49149" y="2765"/>
                  </a:cubicBezTo>
                  <a:cubicBezTo>
                    <a:pt x="49214" y="2701"/>
                    <a:pt x="49214" y="2637"/>
                    <a:pt x="49214" y="2572"/>
                  </a:cubicBezTo>
                  <a:lnTo>
                    <a:pt x="49214" y="290"/>
                  </a:lnTo>
                  <a:cubicBezTo>
                    <a:pt x="49214" y="226"/>
                    <a:pt x="49214" y="129"/>
                    <a:pt x="49149" y="97"/>
                  </a:cubicBezTo>
                  <a:cubicBezTo>
                    <a:pt x="49085" y="33"/>
                    <a:pt x="49021" y="1"/>
                    <a:pt x="4892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5" name="Google Shape;1945;p37"/>
            <p:cNvSpPr/>
            <p:nvPr/>
          </p:nvSpPr>
          <p:spPr>
            <a:xfrm>
              <a:off x="2180250" y="2902900"/>
              <a:ext cx="162350" cy="178425"/>
            </a:xfrm>
            <a:custGeom>
              <a:rect b="b" l="l" r="r" t="t"/>
              <a:pathLst>
                <a:path extrusionOk="0" h="7137" w="6494">
                  <a:moveTo>
                    <a:pt x="2122" y="0"/>
                  </a:moveTo>
                  <a:lnTo>
                    <a:pt x="129" y="1897"/>
                  </a:lnTo>
                  <a:cubicBezTo>
                    <a:pt x="129" y="1897"/>
                    <a:pt x="1" y="3279"/>
                    <a:pt x="1286" y="5047"/>
                  </a:cubicBezTo>
                  <a:cubicBezTo>
                    <a:pt x="2540" y="6815"/>
                    <a:pt x="2797" y="7136"/>
                    <a:pt x="2797" y="7136"/>
                  </a:cubicBezTo>
                  <a:cubicBezTo>
                    <a:pt x="2797" y="7136"/>
                    <a:pt x="3247" y="6236"/>
                    <a:pt x="4244" y="5047"/>
                  </a:cubicBezTo>
                  <a:cubicBezTo>
                    <a:pt x="5272" y="3858"/>
                    <a:pt x="6494" y="2732"/>
                    <a:pt x="6494" y="2732"/>
                  </a:cubicBezTo>
                  <a:cubicBezTo>
                    <a:pt x="5980" y="547"/>
                    <a:pt x="2122" y="0"/>
                    <a:pt x="21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6" name="Google Shape;1946;p37"/>
            <p:cNvSpPr/>
            <p:nvPr/>
          </p:nvSpPr>
          <p:spPr>
            <a:xfrm>
              <a:off x="2177050" y="2895650"/>
              <a:ext cx="172800" cy="192900"/>
            </a:xfrm>
            <a:custGeom>
              <a:rect b="b" l="l" r="r" t="t"/>
              <a:pathLst>
                <a:path extrusionOk="0" h="7716" w="6912">
                  <a:moveTo>
                    <a:pt x="2356" y="566"/>
                  </a:moveTo>
                  <a:cubicBezTo>
                    <a:pt x="2682" y="623"/>
                    <a:pt x="3523" y="792"/>
                    <a:pt x="4340" y="1158"/>
                  </a:cubicBezTo>
                  <a:cubicBezTo>
                    <a:pt x="4790" y="1351"/>
                    <a:pt x="5272" y="1608"/>
                    <a:pt x="5625" y="1930"/>
                  </a:cubicBezTo>
                  <a:cubicBezTo>
                    <a:pt x="5971" y="2218"/>
                    <a:pt x="6214" y="2558"/>
                    <a:pt x="6330" y="2950"/>
                  </a:cubicBezTo>
                  <a:lnTo>
                    <a:pt x="6330" y="2950"/>
                  </a:lnTo>
                  <a:cubicBezTo>
                    <a:pt x="5982" y="3271"/>
                    <a:pt x="5007" y="4192"/>
                    <a:pt x="4179" y="5176"/>
                  </a:cubicBezTo>
                  <a:cubicBezTo>
                    <a:pt x="3544" y="5910"/>
                    <a:pt x="3130" y="6546"/>
                    <a:pt x="2898" y="6933"/>
                  </a:cubicBezTo>
                  <a:lnTo>
                    <a:pt x="2898" y="6933"/>
                  </a:lnTo>
                  <a:cubicBezTo>
                    <a:pt x="2886" y="6916"/>
                    <a:pt x="2874" y="6898"/>
                    <a:pt x="2861" y="6880"/>
                  </a:cubicBezTo>
                  <a:cubicBezTo>
                    <a:pt x="2636" y="6590"/>
                    <a:pt x="2250" y="6076"/>
                    <a:pt x="1607" y="5176"/>
                  </a:cubicBezTo>
                  <a:cubicBezTo>
                    <a:pt x="614" y="3798"/>
                    <a:pt x="515" y="2644"/>
                    <a:pt x="514" y="2318"/>
                  </a:cubicBezTo>
                  <a:lnTo>
                    <a:pt x="514" y="2318"/>
                  </a:lnTo>
                  <a:lnTo>
                    <a:pt x="2356" y="566"/>
                  </a:lnTo>
                  <a:close/>
                  <a:moveTo>
                    <a:pt x="2282" y="1"/>
                  </a:moveTo>
                  <a:cubicBezTo>
                    <a:pt x="2218" y="1"/>
                    <a:pt x="2122" y="33"/>
                    <a:pt x="2057" y="97"/>
                  </a:cubicBezTo>
                  <a:lnTo>
                    <a:pt x="64" y="1994"/>
                  </a:lnTo>
                  <a:cubicBezTo>
                    <a:pt x="32" y="2058"/>
                    <a:pt x="0" y="2090"/>
                    <a:pt x="0" y="2155"/>
                  </a:cubicBezTo>
                  <a:cubicBezTo>
                    <a:pt x="0" y="2187"/>
                    <a:pt x="0" y="2219"/>
                    <a:pt x="0" y="2315"/>
                  </a:cubicBezTo>
                  <a:cubicBezTo>
                    <a:pt x="0" y="2733"/>
                    <a:pt x="97" y="3987"/>
                    <a:pt x="1189" y="5498"/>
                  </a:cubicBezTo>
                  <a:cubicBezTo>
                    <a:pt x="2475" y="7266"/>
                    <a:pt x="2700" y="7587"/>
                    <a:pt x="2700" y="7587"/>
                  </a:cubicBezTo>
                  <a:cubicBezTo>
                    <a:pt x="2765" y="7683"/>
                    <a:pt x="2861" y="7716"/>
                    <a:pt x="2957" y="7716"/>
                  </a:cubicBezTo>
                  <a:cubicBezTo>
                    <a:pt x="3054" y="7683"/>
                    <a:pt x="3118" y="7651"/>
                    <a:pt x="3150" y="7555"/>
                  </a:cubicBezTo>
                  <a:lnTo>
                    <a:pt x="3182" y="7523"/>
                  </a:lnTo>
                  <a:cubicBezTo>
                    <a:pt x="3279" y="7330"/>
                    <a:pt x="3729" y="6526"/>
                    <a:pt x="4597" y="5498"/>
                  </a:cubicBezTo>
                  <a:cubicBezTo>
                    <a:pt x="5079" y="4919"/>
                    <a:pt x="5658" y="4340"/>
                    <a:pt x="6075" y="3922"/>
                  </a:cubicBezTo>
                  <a:cubicBezTo>
                    <a:pt x="6300" y="3730"/>
                    <a:pt x="6493" y="3537"/>
                    <a:pt x="6622" y="3408"/>
                  </a:cubicBezTo>
                  <a:cubicBezTo>
                    <a:pt x="6750" y="3312"/>
                    <a:pt x="6815" y="3247"/>
                    <a:pt x="6815" y="3247"/>
                  </a:cubicBezTo>
                  <a:cubicBezTo>
                    <a:pt x="6879" y="3183"/>
                    <a:pt x="6911" y="3055"/>
                    <a:pt x="6911" y="2958"/>
                  </a:cubicBezTo>
                  <a:cubicBezTo>
                    <a:pt x="6750" y="2347"/>
                    <a:pt x="6365" y="1865"/>
                    <a:pt x="5915" y="1480"/>
                  </a:cubicBezTo>
                  <a:cubicBezTo>
                    <a:pt x="5208" y="901"/>
                    <a:pt x="4307" y="547"/>
                    <a:pt x="3568" y="322"/>
                  </a:cubicBezTo>
                  <a:cubicBezTo>
                    <a:pt x="2861" y="97"/>
                    <a:pt x="2282" y="33"/>
                    <a:pt x="22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7" name="Google Shape;1947;p37"/>
            <p:cNvSpPr/>
            <p:nvPr/>
          </p:nvSpPr>
          <p:spPr>
            <a:xfrm>
              <a:off x="2210000" y="2764900"/>
              <a:ext cx="282075" cy="242375"/>
            </a:xfrm>
            <a:custGeom>
              <a:rect b="b" l="l" r="r" t="t"/>
              <a:pathLst>
                <a:path extrusionOk="0" h="9695" w="11283">
                  <a:moveTo>
                    <a:pt x="5918" y="0"/>
                  </a:moveTo>
                  <a:cubicBezTo>
                    <a:pt x="4911" y="0"/>
                    <a:pt x="3878" y="114"/>
                    <a:pt x="3311" y="506"/>
                  </a:cubicBezTo>
                  <a:cubicBezTo>
                    <a:pt x="1929" y="1438"/>
                    <a:pt x="1382" y="2627"/>
                    <a:pt x="707" y="4588"/>
                  </a:cubicBezTo>
                  <a:cubicBezTo>
                    <a:pt x="0" y="6517"/>
                    <a:pt x="868" y="5584"/>
                    <a:pt x="1639" y="7031"/>
                  </a:cubicBezTo>
                  <a:cubicBezTo>
                    <a:pt x="2411" y="8445"/>
                    <a:pt x="2411" y="8381"/>
                    <a:pt x="3022" y="8477"/>
                  </a:cubicBezTo>
                  <a:cubicBezTo>
                    <a:pt x="3632" y="8574"/>
                    <a:pt x="4018" y="8574"/>
                    <a:pt x="4018" y="8574"/>
                  </a:cubicBezTo>
                  <a:cubicBezTo>
                    <a:pt x="4018" y="8574"/>
                    <a:pt x="5143" y="8960"/>
                    <a:pt x="6525" y="9474"/>
                  </a:cubicBezTo>
                  <a:cubicBezTo>
                    <a:pt x="6960" y="9629"/>
                    <a:pt x="7295" y="9694"/>
                    <a:pt x="7559" y="9694"/>
                  </a:cubicBezTo>
                  <a:cubicBezTo>
                    <a:pt x="8117" y="9694"/>
                    <a:pt x="8365" y="9405"/>
                    <a:pt x="8583" y="9056"/>
                  </a:cubicBezTo>
                  <a:cubicBezTo>
                    <a:pt x="8904" y="8510"/>
                    <a:pt x="9386" y="4588"/>
                    <a:pt x="9386" y="4588"/>
                  </a:cubicBezTo>
                  <a:cubicBezTo>
                    <a:pt x="9386" y="4588"/>
                    <a:pt x="10479" y="4074"/>
                    <a:pt x="10865" y="2949"/>
                  </a:cubicBezTo>
                  <a:cubicBezTo>
                    <a:pt x="11283" y="1824"/>
                    <a:pt x="9740" y="2145"/>
                    <a:pt x="9290" y="1984"/>
                  </a:cubicBezTo>
                  <a:cubicBezTo>
                    <a:pt x="8840" y="1824"/>
                    <a:pt x="8647" y="216"/>
                    <a:pt x="8647" y="216"/>
                  </a:cubicBezTo>
                  <a:cubicBezTo>
                    <a:pt x="8647" y="216"/>
                    <a:pt x="7307" y="0"/>
                    <a:pt x="591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8" name="Google Shape;1948;p37"/>
            <p:cNvSpPr/>
            <p:nvPr/>
          </p:nvSpPr>
          <p:spPr>
            <a:xfrm>
              <a:off x="2214000" y="2758250"/>
              <a:ext cx="276475" cy="255575"/>
            </a:xfrm>
            <a:custGeom>
              <a:rect b="b" l="l" r="r" t="t"/>
              <a:pathLst>
                <a:path extrusionOk="0" h="10223" w="11059">
                  <a:moveTo>
                    <a:pt x="5722" y="547"/>
                  </a:moveTo>
                  <a:cubicBezTo>
                    <a:pt x="6397" y="547"/>
                    <a:pt x="7073" y="611"/>
                    <a:pt x="7587" y="643"/>
                  </a:cubicBezTo>
                  <a:cubicBezTo>
                    <a:pt x="7844" y="675"/>
                    <a:pt x="8069" y="707"/>
                    <a:pt x="8198" y="739"/>
                  </a:cubicBezTo>
                  <a:cubicBezTo>
                    <a:pt x="8218" y="739"/>
                    <a:pt x="8236" y="740"/>
                    <a:pt x="8254" y="741"/>
                  </a:cubicBezTo>
                  <a:lnTo>
                    <a:pt x="8254" y="741"/>
                  </a:lnTo>
                  <a:cubicBezTo>
                    <a:pt x="8277" y="902"/>
                    <a:pt x="8319" y="1132"/>
                    <a:pt x="8390" y="1382"/>
                  </a:cubicBezTo>
                  <a:cubicBezTo>
                    <a:pt x="8423" y="1607"/>
                    <a:pt x="8519" y="1832"/>
                    <a:pt x="8615" y="2025"/>
                  </a:cubicBezTo>
                  <a:cubicBezTo>
                    <a:pt x="8648" y="2122"/>
                    <a:pt x="8712" y="2218"/>
                    <a:pt x="8776" y="2315"/>
                  </a:cubicBezTo>
                  <a:cubicBezTo>
                    <a:pt x="8840" y="2411"/>
                    <a:pt x="8937" y="2475"/>
                    <a:pt x="9033" y="2507"/>
                  </a:cubicBezTo>
                  <a:cubicBezTo>
                    <a:pt x="9194" y="2572"/>
                    <a:pt x="9387" y="2572"/>
                    <a:pt x="9548" y="2572"/>
                  </a:cubicBezTo>
                  <a:cubicBezTo>
                    <a:pt x="9805" y="2604"/>
                    <a:pt x="10094" y="2604"/>
                    <a:pt x="10287" y="2668"/>
                  </a:cubicBezTo>
                  <a:cubicBezTo>
                    <a:pt x="10383" y="2700"/>
                    <a:pt x="10448" y="2732"/>
                    <a:pt x="10480" y="2765"/>
                  </a:cubicBezTo>
                  <a:cubicBezTo>
                    <a:pt x="10512" y="2765"/>
                    <a:pt x="10512" y="2797"/>
                    <a:pt x="10512" y="2861"/>
                  </a:cubicBezTo>
                  <a:cubicBezTo>
                    <a:pt x="10512" y="2925"/>
                    <a:pt x="10512" y="3022"/>
                    <a:pt x="10480" y="3118"/>
                  </a:cubicBezTo>
                  <a:cubicBezTo>
                    <a:pt x="10287" y="3632"/>
                    <a:pt x="9933" y="4018"/>
                    <a:pt x="9644" y="4243"/>
                  </a:cubicBezTo>
                  <a:cubicBezTo>
                    <a:pt x="9516" y="4372"/>
                    <a:pt x="9355" y="4468"/>
                    <a:pt x="9258" y="4533"/>
                  </a:cubicBezTo>
                  <a:cubicBezTo>
                    <a:pt x="9226" y="4565"/>
                    <a:pt x="9194" y="4597"/>
                    <a:pt x="9162" y="4597"/>
                  </a:cubicBezTo>
                  <a:lnTo>
                    <a:pt x="9130" y="4629"/>
                  </a:lnTo>
                  <a:cubicBezTo>
                    <a:pt x="9033" y="4661"/>
                    <a:pt x="8969" y="4725"/>
                    <a:pt x="8969" y="4822"/>
                  </a:cubicBezTo>
                  <a:cubicBezTo>
                    <a:pt x="8969" y="4822"/>
                    <a:pt x="8937" y="5079"/>
                    <a:pt x="8873" y="5433"/>
                  </a:cubicBezTo>
                  <a:cubicBezTo>
                    <a:pt x="8808" y="6011"/>
                    <a:pt x="8680" y="6847"/>
                    <a:pt x="8551" y="7618"/>
                  </a:cubicBezTo>
                  <a:cubicBezTo>
                    <a:pt x="8487" y="8004"/>
                    <a:pt x="8423" y="8358"/>
                    <a:pt x="8358" y="8647"/>
                  </a:cubicBezTo>
                  <a:cubicBezTo>
                    <a:pt x="8326" y="8776"/>
                    <a:pt x="8294" y="8904"/>
                    <a:pt x="8262" y="9001"/>
                  </a:cubicBezTo>
                  <a:cubicBezTo>
                    <a:pt x="8230" y="9097"/>
                    <a:pt x="8198" y="9161"/>
                    <a:pt x="8198" y="9161"/>
                  </a:cubicBezTo>
                  <a:cubicBezTo>
                    <a:pt x="8101" y="9322"/>
                    <a:pt x="8005" y="9451"/>
                    <a:pt x="7876" y="9547"/>
                  </a:cubicBezTo>
                  <a:cubicBezTo>
                    <a:pt x="7780" y="9644"/>
                    <a:pt x="7651" y="9676"/>
                    <a:pt x="7394" y="9676"/>
                  </a:cubicBezTo>
                  <a:cubicBezTo>
                    <a:pt x="7169" y="9676"/>
                    <a:pt x="6880" y="9611"/>
                    <a:pt x="6430" y="9483"/>
                  </a:cubicBezTo>
                  <a:cubicBezTo>
                    <a:pt x="5080" y="9001"/>
                    <a:pt x="3955" y="8583"/>
                    <a:pt x="3955" y="8583"/>
                  </a:cubicBezTo>
                  <a:lnTo>
                    <a:pt x="3858" y="8583"/>
                  </a:lnTo>
                  <a:lnTo>
                    <a:pt x="3794" y="8551"/>
                  </a:lnTo>
                  <a:cubicBezTo>
                    <a:pt x="3665" y="8551"/>
                    <a:pt x="3344" y="8551"/>
                    <a:pt x="2894" y="8486"/>
                  </a:cubicBezTo>
                  <a:cubicBezTo>
                    <a:pt x="2733" y="8454"/>
                    <a:pt x="2637" y="8422"/>
                    <a:pt x="2572" y="8422"/>
                  </a:cubicBezTo>
                  <a:cubicBezTo>
                    <a:pt x="2540" y="8390"/>
                    <a:pt x="2508" y="8390"/>
                    <a:pt x="2476" y="8358"/>
                  </a:cubicBezTo>
                  <a:cubicBezTo>
                    <a:pt x="2412" y="8326"/>
                    <a:pt x="2315" y="8229"/>
                    <a:pt x="2219" y="8036"/>
                  </a:cubicBezTo>
                  <a:cubicBezTo>
                    <a:pt x="2090" y="7843"/>
                    <a:pt x="1929" y="7554"/>
                    <a:pt x="1704" y="7168"/>
                  </a:cubicBezTo>
                  <a:cubicBezTo>
                    <a:pt x="1415" y="6590"/>
                    <a:pt x="1062" y="6333"/>
                    <a:pt x="804" y="6172"/>
                  </a:cubicBezTo>
                  <a:cubicBezTo>
                    <a:pt x="708" y="6108"/>
                    <a:pt x="612" y="6043"/>
                    <a:pt x="612" y="6011"/>
                  </a:cubicBezTo>
                  <a:cubicBezTo>
                    <a:pt x="579" y="5979"/>
                    <a:pt x="547" y="5947"/>
                    <a:pt x="547" y="5850"/>
                  </a:cubicBezTo>
                  <a:cubicBezTo>
                    <a:pt x="547" y="5722"/>
                    <a:pt x="612" y="5400"/>
                    <a:pt x="804" y="4918"/>
                  </a:cubicBezTo>
                  <a:cubicBezTo>
                    <a:pt x="1126" y="3954"/>
                    <a:pt x="1447" y="3182"/>
                    <a:pt x="1833" y="2572"/>
                  </a:cubicBezTo>
                  <a:cubicBezTo>
                    <a:pt x="2187" y="1929"/>
                    <a:pt x="2637" y="1447"/>
                    <a:pt x="3279" y="997"/>
                  </a:cubicBezTo>
                  <a:cubicBezTo>
                    <a:pt x="3505" y="836"/>
                    <a:pt x="3890" y="707"/>
                    <a:pt x="4308" y="643"/>
                  </a:cubicBezTo>
                  <a:cubicBezTo>
                    <a:pt x="4726" y="579"/>
                    <a:pt x="5240" y="547"/>
                    <a:pt x="5722" y="547"/>
                  </a:cubicBezTo>
                  <a:close/>
                  <a:moveTo>
                    <a:pt x="5722" y="0"/>
                  </a:moveTo>
                  <a:cubicBezTo>
                    <a:pt x="5208" y="0"/>
                    <a:pt x="4694" y="32"/>
                    <a:pt x="4212" y="129"/>
                  </a:cubicBezTo>
                  <a:cubicBezTo>
                    <a:pt x="3762" y="193"/>
                    <a:pt x="3312" y="322"/>
                    <a:pt x="2990" y="547"/>
                  </a:cubicBezTo>
                  <a:cubicBezTo>
                    <a:pt x="2283" y="1029"/>
                    <a:pt x="1769" y="1607"/>
                    <a:pt x="1351" y="2282"/>
                  </a:cubicBezTo>
                  <a:cubicBezTo>
                    <a:pt x="933" y="2990"/>
                    <a:pt x="644" y="3793"/>
                    <a:pt x="290" y="4758"/>
                  </a:cubicBezTo>
                  <a:cubicBezTo>
                    <a:pt x="97" y="5272"/>
                    <a:pt x="33" y="5593"/>
                    <a:pt x="33" y="5850"/>
                  </a:cubicBezTo>
                  <a:cubicBezTo>
                    <a:pt x="1" y="6043"/>
                    <a:pt x="65" y="6236"/>
                    <a:pt x="194" y="6365"/>
                  </a:cubicBezTo>
                  <a:cubicBezTo>
                    <a:pt x="354" y="6525"/>
                    <a:pt x="515" y="6622"/>
                    <a:pt x="676" y="6751"/>
                  </a:cubicBezTo>
                  <a:cubicBezTo>
                    <a:pt x="869" y="6879"/>
                    <a:pt x="1029" y="7040"/>
                    <a:pt x="1254" y="7426"/>
                  </a:cubicBezTo>
                  <a:cubicBezTo>
                    <a:pt x="1640" y="8133"/>
                    <a:pt x="1833" y="8486"/>
                    <a:pt x="2058" y="8711"/>
                  </a:cubicBezTo>
                  <a:cubicBezTo>
                    <a:pt x="2154" y="8808"/>
                    <a:pt x="2283" y="8904"/>
                    <a:pt x="2412" y="8936"/>
                  </a:cubicBezTo>
                  <a:cubicBezTo>
                    <a:pt x="2540" y="8968"/>
                    <a:pt x="2669" y="8968"/>
                    <a:pt x="2829" y="9001"/>
                  </a:cubicBezTo>
                  <a:cubicBezTo>
                    <a:pt x="3280" y="9072"/>
                    <a:pt x="3608" y="9090"/>
                    <a:pt x="3762" y="9095"/>
                  </a:cubicBezTo>
                  <a:lnTo>
                    <a:pt x="3762" y="9095"/>
                  </a:lnTo>
                  <a:lnTo>
                    <a:pt x="3762" y="9097"/>
                  </a:lnTo>
                  <a:cubicBezTo>
                    <a:pt x="3762" y="9097"/>
                    <a:pt x="4887" y="9483"/>
                    <a:pt x="6269" y="9965"/>
                  </a:cubicBezTo>
                  <a:cubicBezTo>
                    <a:pt x="6719" y="10126"/>
                    <a:pt x="7105" y="10222"/>
                    <a:pt x="7394" y="10222"/>
                  </a:cubicBezTo>
                  <a:cubicBezTo>
                    <a:pt x="7715" y="10222"/>
                    <a:pt x="8005" y="10126"/>
                    <a:pt x="8198" y="9965"/>
                  </a:cubicBezTo>
                  <a:cubicBezTo>
                    <a:pt x="8390" y="9836"/>
                    <a:pt x="8551" y="9644"/>
                    <a:pt x="8648" y="9451"/>
                  </a:cubicBezTo>
                  <a:cubicBezTo>
                    <a:pt x="8712" y="9322"/>
                    <a:pt x="8744" y="9193"/>
                    <a:pt x="8808" y="9033"/>
                  </a:cubicBezTo>
                  <a:cubicBezTo>
                    <a:pt x="8969" y="8454"/>
                    <a:pt x="9130" y="7426"/>
                    <a:pt x="9258" y="6525"/>
                  </a:cubicBezTo>
                  <a:cubicBezTo>
                    <a:pt x="9378" y="5881"/>
                    <a:pt x="9461" y="5291"/>
                    <a:pt x="9497" y="5029"/>
                  </a:cubicBezTo>
                  <a:lnTo>
                    <a:pt x="9497" y="5029"/>
                  </a:lnTo>
                  <a:cubicBezTo>
                    <a:pt x="9819" y="4837"/>
                    <a:pt x="10604" y="4308"/>
                    <a:pt x="10962" y="3311"/>
                  </a:cubicBezTo>
                  <a:cubicBezTo>
                    <a:pt x="11026" y="3150"/>
                    <a:pt x="11058" y="3022"/>
                    <a:pt x="11058" y="2861"/>
                  </a:cubicBezTo>
                  <a:cubicBezTo>
                    <a:pt x="11058" y="2732"/>
                    <a:pt x="11026" y="2636"/>
                    <a:pt x="10962" y="2507"/>
                  </a:cubicBezTo>
                  <a:cubicBezTo>
                    <a:pt x="10866" y="2315"/>
                    <a:pt x="10673" y="2218"/>
                    <a:pt x="10512" y="2154"/>
                  </a:cubicBezTo>
                  <a:cubicBezTo>
                    <a:pt x="10255" y="2090"/>
                    <a:pt x="9998" y="2057"/>
                    <a:pt x="9741" y="2057"/>
                  </a:cubicBezTo>
                  <a:lnTo>
                    <a:pt x="9419" y="2057"/>
                  </a:lnTo>
                  <a:cubicBezTo>
                    <a:pt x="9323" y="2025"/>
                    <a:pt x="9258" y="2025"/>
                    <a:pt x="9226" y="2025"/>
                  </a:cubicBezTo>
                  <a:cubicBezTo>
                    <a:pt x="9226" y="2025"/>
                    <a:pt x="9130" y="1929"/>
                    <a:pt x="9065" y="1768"/>
                  </a:cubicBezTo>
                  <a:cubicBezTo>
                    <a:pt x="8969" y="1543"/>
                    <a:pt x="8873" y="1190"/>
                    <a:pt x="8840" y="932"/>
                  </a:cubicBezTo>
                  <a:cubicBezTo>
                    <a:pt x="8808" y="804"/>
                    <a:pt x="8776" y="675"/>
                    <a:pt x="8776" y="611"/>
                  </a:cubicBezTo>
                  <a:cubicBezTo>
                    <a:pt x="8744" y="514"/>
                    <a:pt x="8744" y="450"/>
                    <a:pt x="8744" y="450"/>
                  </a:cubicBezTo>
                  <a:cubicBezTo>
                    <a:pt x="8744" y="354"/>
                    <a:pt x="8648" y="257"/>
                    <a:pt x="8519" y="225"/>
                  </a:cubicBezTo>
                  <a:cubicBezTo>
                    <a:pt x="8519" y="225"/>
                    <a:pt x="7137" y="0"/>
                    <a:pt x="57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9" name="Google Shape;1949;p37"/>
            <p:cNvSpPr/>
            <p:nvPr/>
          </p:nvSpPr>
          <p:spPr>
            <a:xfrm>
              <a:off x="2414900" y="2812075"/>
              <a:ext cx="12900" cy="42625"/>
            </a:xfrm>
            <a:custGeom>
              <a:rect b="b" l="l" r="r" t="t"/>
              <a:pathLst>
                <a:path extrusionOk="0" h="1705" w="516">
                  <a:moveTo>
                    <a:pt x="194" y="1"/>
                  </a:moveTo>
                  <a:cubicBezTo>
                    <a:pt x="65" y="33"/>
                    <a:pt x="1" y="419"/>
                    <a:pt x="33" y="869"/>
                  </a:cubicBezTo>
                  <a:cubicBezTo>
                    <a:pt x="65" y="1351"/>
                    <a:pt x="194" y="1704"/>
                    <a:pt x="322" y="1704"/>
                  </a:cubicBezTo>
                  <a:cubicBezTo>
                    <a:pt x="451" y="1672"/>
                    <a:pt x="515" y="1287"/>
                    <a:pt x="483" y="837"/>
                  </a:cubicBezTo>
                  <a:cubicBezTo>
                    <a:pt x="451" y="387"/>
                    <a:pt x="322" y="1"/>
                    <a:pt x="1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0" name="Google Shape;1950;p37"/>
            <p:cNvSpPr/>
            <p:nvPr/>
          </p:nvSpPr>
          <p:spPr>
            <a:xfrm>
              <a:off x="2047650" y="2005300"/>
              <a:ext cx="213800" cy="665375"/>
            </a:xfrm>
            <a:custGeom>
              <a:rect b="b" l="l" r="r" t="t"/>
              <a:pathLst>
                <a:path extrusionOk="0" h="26615" w="8552">
                  <a:moveTo>
                    <a:pt x="3933" y="1"/>
                  </a:moveTo>
                  <a:cubicBezTo>
                    <a:pt x="3662" y="1"/>
                    <a:pt x="3472" y="320"/>
                    <a:pt x="3472" y="320"/>
                  </a:cubicBezTo>
                  <a:lnTo>
                    <a:pt x="3858" y="2795"/>
                  </a:lnTo>
                  <a:cubicBezTo>
                    <a:pt x="3858" y="2795"/>
                    <a:pt x="2733" y="417"/>
                    <a:pt x="2315" y="159"/>
                  </a:cubicBezTo>
                  <a:cubicBezTo>
                    <a:pt x="2178" y="85"/>
                    <a:pt x="2061" y="55"/>
                    <a:pt x="1960" y="55"/>
                  </a:cubicBezTo>
                  <a:cubicBezTo>
                    <a:pt x="1541" y="55"/>
                    <a:pt x="1415" y="577"/>
                    <a:pt x="1415" y="577"/>
                  </a:cubicBezTo>
                  <a:lnTo>
                    <a:pt x="2830" y="3824"/>
                  </a:lnTo>
                  <a:cubicBezTo>
                    <a:pt x="2830" y="3824"/>
                    <a:pt x="1640" y="1574"/>
                    <a:pt x="1126" y="1445"/>
                  </a:cubicBezTo>
                  <a:cubicBezTo>
                    <a:pt x="1081" y="1434"/>
                    <a:pt x="1041" y="1429"/>
                    <a:pt x="1004" y="1429"/>
                  </a:cubicBezTo>
                  <a:cubicBezTo>
                    <a:pt x="617" y="1429"/>
                    <a:pt x="644" y="1992"/>
                    <a:pt x="644" y="1992"/>
                  </a:cubicBezTo>
                  <a:lnTo>
                    <a:pt x="2058" y="4853"/>
                  </a:lnTo>
                  <a:cubicBezTo>
                    <a:pt x="2058" y="4853"/>
                    <a:pt x="1544" y="4081"/>
                    <a:pt x="1029" y="3695"/>
                  </a:cubicBezTo>
                  <a:cubicBezTo>
                    <a:pt x="893" y="3593"/>
                    <a:pt x="777" y="3552"/>
                    <a:pt x="684" y="3552"/>
                  </a:cubicBezTo>
                  <a:cubicBezTo>
                    <a:pt x="427" y="3552"/>
                    <a:pt x="350" y="3869"/>
                    <a:pt x="515" y="4081"/>
                  </a:cubicBezTo>
                  <a:cubicBezTo>
                    <a:pt x="708" y="4338"/>
                    <a:pt x="3215" y="7971"/>
                    <a:pt x="3215" y="7971"/>
                  </a:cubicBezTo>
                  <a:cubicBezTo>
                    <a:pt x="3215" y="7971"/>
                    <a:pt x="1" y="18450"/>
                    <a:pt x="1" y="20153"/>
                  </a:cubicBezTo>
                  <a:cubicBezTo>
                    <a:pt x="1" y="21825"/>
                    <a:pt x="901" y="26614"/>
                    <a:pt x="901" y="26614"/>
                  </a:cubicBezTo>
                  <a:lnTo>
                    <a:pt x="5433" y="26100"/>
                  </a:lnTo>
                  <a:lnTo>
                    <a:pt x="4790" y="20411"/>
                  </a:lnTo>
                  <a:lnTo>
                    <a:pt x="5433" y="7971"/>
                  </a:lnTo>
                  <a:cubicBezTo>
                    <a:pt x="5433" y="7971"/>
                    <a:pt x="6333" y="6653"/>
                    <a:pt x="6719" y="6267"/>
                  </a:cubicBezTo>
                  <a:cubicBezTo>
                    <a:pt x="6976" y="6010"/>
                    <a:pt x="7812" y="5303"/>
                    <a:pt x="8294" y="4917"/>
                  </a:cubicBezTo>
                  <a:cubicBezTo>
                    <a:pt x="8519" y="4724"/>
                    <a:pt x="8551" y="4403"/>
                    <a:pt x="8423" y="4178"/>
                  </a:cubicBezTo>
                  <a:cubicBezTo>
                    <a:pt x="8309" y="3973"/>
                    <a:pt x="8114" y="3865"/>
                    <a:pt x="7908" y="3865"/>
                  </a:cubicBezTo>
                  <a:cubicBezTo>
                    <a:pt x="7823" y="3865"/>
                    <a:pt x="7736" y="3883"/>
                    <a:pt x="7651" y="3920"/>
                  </a:cubicBezTo>
                  <a:lnTo>
                    <a:pt x="5819" y="4853"/>
                  </a:lnTo>
                  <a:cubicBezTo>
                    <a:pt x="5819" y="4853"/>
                    <a:pt x="4758" y="1092"/>
                    <a:pt x="4533" y="577"/>
                  </a:cubicBezTo>
                  <a:cubicBezTo>
                    <a:pt x="4318" y="135"/>
                    <a:pt x="4108" y="1"/>
                    <a:pt x="393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1" name="Google Shape;1951;p37"/>
            <p:cNvSpPr/>
            <p:nvPr/>
          </p:nvSpPr>
          <p:spPr>
            <a:xfrm>
              <a:off x="2047650" y="2204550"/>
              <a:ext cx="80400" cy="466125"/>
            </a:xfrm>
            <a:custGeom>
              <a:rect b="b" l="l" r="r" t="t"/>
              <a:pathLst>
                <a:path extrusionOk="0" h="18645" w="3216">
                  <a:moveTo>
                    <a:pt x="3215" y="1"/>
                  </a:moveTo>
                  <a:cubicBezTo>
                    <a:pt x="3215" y="1"/>
                    <a:pt x="1" y="10480"/>
                    <a:pt x="1" y="12183"/>
                  </a:cubicBezTo>
                  <a:cubicBezTo>
                    <a:pt x="1" y="13855"/>
                    <a:pt x="901" y="18644"/>
                    <a:pt x="901" y="18644"/>
                  </a:cubicBezTo>
                  <a:lnTo>
                    <a:pt x="2090" y="18516"/>
                  </a:lnTo>
                  <a:cubicBezTo>
                    <a:pt x="2090" y="17134"/>
                    <a:pt x="2058" y="15848"/>
                    <a:pt x="2026" y="14948"/>
                  </a:cubicBezTo>
                  <a:cubicBezTo>
                    <a:pt x="1865" y="11541"/>
                    <a:pt x="3215" y="1"/>
                    <a:pt x="32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2" name="Google Shape;1952;p37"/>
            <p:cNvSpPr/>
            <p:nvPr/>
          </p:nvSpPr>
          <p:spPr>
            <a:xfrm>
              <a:off x="2054100" y="2240725"/>
              <a:ext cx="69925" cy="289325"/>
            </a:xfrm>
            <a:custGeom>
              <a:rect b="b" l="l" r="r" t="t"/>
              <a:pathLst>
                <a:path extrusionOk="0" h="11573" w="2797">
                  <a:moveTo>
                    <a:pt x="2797" y="0"/>
                  </a:moveTo>
                  <a:lnTo>
                    <a:pt x="2797" y="0"/>
                  </a:lnTo>
                  <a:cubicBezTo>
                    <a:pt x="2572" y="804"/>
                    <a:pt x="2250" y="1864"/>
                    <a:pt x="1897" y="3022"/>
                  </a:cubicBezTo>
                  <a:cubicBezTo>
                    <a:pt x="1222" y="5433"/>
                    <a:pt x="450" y="8229"/>
                    <a:pt x="129" y="9772"/>
                  </a:cubicBezTo>
                  <a:cubicBezTo>
                    <a:pt x="32" y="10222"/>
                    <a:pt x="0" y="10543"/>
                    <a:pt x="0" y="10736"/>
                  </a:cubicBezTo>
                  <a:cubicBezTo>
                    <a:pt x="0" y="10961"/>
                    <a:pt x="0" y="11219"/>
                    <a:pt x="32" y="11572"/>
                  </a:cubicBezTo>
                  <a:cubicBezTo>
                    <a:pt x="257" y="11508"/>
                    <a:pt x="482" y="11476"/>
                    <a:pt x="739" y="11444"/>
                  </a:cubicBezTo>
                  <a:cubicBezTo>
                    <a:pt x="804" y="11411"/>
                    <a:pt x="868" y="11379"/>
                    <a:pt x="964" y="11347"/>
                  </a:cubicBezTo>
                  <a:cubicBezTo>
                    <a:pt x="1222" y="11283"/>
                    <a:pt x="1511" y="11186"/>
                    <a:pt x="1800" y="11154"/>
                  </a:cubicBezTo>
                  <a:cubicBezTo>
                    <a:pt x="1961" y="7747"/>
                    <a:pt x="2507" y="2540"/>
                    <a:pt x="279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3" name="Google Shape;1953;p37"/>
            <p:cNvSpPr/>
            <p:nvPr/>
          </p:nvSpPr>
          <p:spPr>
            <a:xfrm>
              <a:off x="2040425" y="1998825"/>
              <a:ext cx="226650" cy="679075"/>
            </a:xfrm>
            <a:custGeom>
              <a:rect b="b" l="l" r="r" t="t"/>
              <a:pathLst>
                <a:path extrusionOk="0" h="27163" w="9066">
                  <a:moveTo>
                    <a:pt x="4211" y="515"/>
                  </a:moveTo>
                  <a:cubicBezTo>
                    <a:pt x="4244" y="515"/>
                    <a:pt x="4276" y="515"/>
                    <a:pt x="4340" y="579"/>
                  </a:cubicBezTo>
                  <a:cubicBezTo>
                    <a:pt x="4372" y="643"/>
                    <a:pt x="4469" y="740"/>
                    <a:pt x="4565" y="965"/>
                  </a:cubicBezTo>
                  <a:cubicBezTo>
                    <a:pt x="4597" y="997"/>
                    <a:pt x="4629" y="1094"/>
                    <a:pt x="4694" y="1254"/>
                  </a:cubicBezTo>
                  <a:cubicBezTo>
                    <a:pt x="4854" y="1769"/>
                    <a:pt x="5144" y="2765"/>
                    <a:pt x="5401" y="3601"/>
                  </a:cubicBezTo>
                  <a:cubicBezTo>
                    <a:pt x="5658" y="4469"/>
                    <a:pt x="5851" y="5176"/>
                    <a:pt x="5851" y="5176"/>
                  </a:cubicBezTo>
                  <a:cubicBezTo>
                    <a:pt x="5883" y="5272"/>
                    <a:pt x="5915" y="5337"/>
                    <a:pt x="6012" y="5369"/>
                  </a:cubicBezTo>
                  <a:cubicBezTo>
                    <a:pt x="6038" y="5382"/>
                    <a:pt x="6065" y="5390"/>
                    <a:pt x="6094" y="5390"/>
                  </a:cubicBezTo>
                  <a:cubicBezTo>
                    <a:pt x="6135" y="5390"/>
                    <a:pt x="6180" y="5374"/>
                    <a:pt x="6237" y="5337"/>
                  </a:cubicBezTo>
                  <a:lnTo>
                    <a:pt x="8069" y="4437"/>
                  </a:lnTo>
                  <a:lnTo>
                    <a:pt x="8197" y="4404"/>
                  </a:lnTo>
                  <a:cubicBezTo>
                    <a:pt x="8326" y="4404"/>
                    <a:pt x="8422" y="4469"/>
                    <a:pt x="8487" y="4565"/>
                  </a:cubicBezTo>
                  <a:cubicBezTo>
                    <a:pt x="8519" y="4597"/>
                    <a:pt x="8519" y="4662"/>
                    <a:pt x="8519" y="4726"/>
                  </a:cubicBezTo>
                  <a:cubicBezTo>
                    <a:pt x="8519" y="4822"/>
                    <a:pt x="8487" y="4887"/>
                    <a:pt x="8422" y="4951"/>
                  </a:cubicBezTo>
                  <a:cubicBezTo>
                    <a:pt x="8165" y="5176"/>
                    <a:pt x="7844" y="5433"/>
                    <a:pt x="7555" y="5690"/>
                  </a:cubicBezTo>
                  <a:cubicBezTo>
                    <a:pt x="7233" y="5947"/>
                    <a:pt x="6976" y="6204"/>
                    <a:pt x="6815" y="6333"/>
                  </a:cubicBezTo>
                  <a:cubicBezTo>
                    <a:pt x="6590" y="6558"/>
                    <a:pt x="6269" y="6976"/>
                    <a:pt x="6012" y="7362"/>
                  </a:cubicBezTo>
                  <a:cubicBezTo>
                    <a:pt x="5722" y="7747"/>
                    <a:pt x="5497" y="8069"/>
                    <a:pt x="5497" y="8069"/>
                  </a:cubicBezTo>
                  <a:cubicBezTo>
                    <a:pt x="5465" y="8101"/>
                    <a:pt x="5465" y="8165"/>
                    <a:pt x="5465" y="8197"/>
                  </a:cubicBezTo>
                  <a:lnTo>
                    <a:pt x="4790" y="20670"/>
                  </a:lnTo>
                  <a:lnTo>
                    <a:pt x="4790" y="20702"/>
                  </a:lnTo>
                  <a:lnTo>
                    <a:pt x="5433" y="26134"/>
                  </a:lnTo>
                  <a:lnTo>
                    <a:pt x="1401" y="26589"/>
                  </a:lnTo>
                  <a:lnTo>
                    <a:pt x="1401" y="26589"/>
                  </a:lnTo>
                  <a:cubicBezTo>
                    <a:pt x="1377" y="26455"/>
                    <a:pt x="1348" y="26276"/>
                    <a:pt x="1318" y="26070"/>
                  </a:cubicBezTo>
                  <a:cubicBezTo>
                    <a:pt x="1190" y="25363"/>
                    <a:pt x="997" y="24238"/>
                    <a:pt x="836" y="23145"/>
                  </a:cubicBezTo>
                  <a:cubicBezTo>
                    <a:pt x="676" y="22084"/>
                    <a:pt x="547" y="20991"/>
                    <a:pt x="547" y="20412"/>
                  </a:cubicBezTo>
                  <a:cubicBezTo>
                    <a:pt x="547" y="20219"/>
                    <a:pt x="579" y="19898"/>
                    <a:pt x="676" y="19448"/>
                  </a:cubicBezTo>
                  <a:cubicBezTo>
                    <a:pt x="997" y="17905"/>
                    <a:pt x="1769" y="15109"/>
                    <a:pt x="2444" y="12698"/>
                  </a:cubicBezTo>
                  <a:cubicBezTo>
                    <a:pt x="2797" y="11508"/>
                    <a:pt x="3119" y="10415"/>
                    <a:pt x="3376" y="9612"/>
                  </a:cubicBezTo>
                  <a:cubicBezTo>
                    <a:pt x="3601" y="8808"/>
                    <a:pt x="3761" y="8294"/>
                    <a:pt x="3761" y="8294"/>
                  </a:cubicBezTo>
                  <a:cubicBezTo>
                    <a:pt x="3794" y="8230"/>
                    <a:pt x="3794" y="8133"/>
                    <a:pt x="3729" y="8069"/>
                  </a:cubicBezTo>
                  <a:cubicBezTo>
                    <a:pt x="3729" y="8069"/>
                    <a:pt x="3119" y="7169"/>
                    <a:pt x="2444" y="6237"/>
                  </a:cubicBezTo>
                  <a:cubicBezTo>
                    <a:pt x="2122" y="5754"/>
                    <a:pt x="1801" y="5272"/>
                    <a:pt x="1511" y="4887"/>
                  </a:cubicBezTo>
                  <a:cubicBezTo>
                    <a:pt x="1383" y="4726"/>
                    <a:pt x="1286" y="4533"/>
                    <a:pt x="1190" y="4437"/>
                  </a:cubicBezTo>
                  <a:cubicBezTo>
                    <a:pt x="1093" y="4308"/>
                    <a:pt x="1029" y="4212"/>
                    <a:pt x="997" y="4179"/>
                  </a:cubicBezTo>
                  <a:lnTo>
                    <a:pt x="965" y="4083"/>
                  </a:lnTo>
                  <a:cubicBezTo>
                    <a:pt x="997" y="4083"/>
                    <a:pt x="1061" y="4083"/>
                    <a:pt x="1158" y="4147"/>
                  </a:cubicBezTo>
                  <a:cubicBezTo>
                    <a:pt x="1383" y="4340"/>
                    <a:pt x="1640" y="4597"/>
                    <a:pt x="1801" y="4854"/>
                  </a:cubicBezTo>
                  <a:cubicBezTo>
                    <a:pt x="1897" y="4951"/>
                    <a:pt x="1994" y="5079"/>
                    <a:pt x="2026" y="5144"/>
                  </a:cubicBezTo>
                  <a:lnTo>
                    <a:pt x="2090" y="5240"/>
                  </a:lnTo>
                  <a:lnTo>
                    <a:pt x="2122" y="5272"/>
                  </a:lnTo>
                  <a:cubicBezTo>
                    <a:pt x="2184" y="5335"/>
                    <a:pt x="2260" y="5370"/>
                    <a:pt x="2340" y="5370"/>
                  </a:cubicBezTo>
                  <a:cubicBezTo>
                    <a:pt x="2385" y="5370"/>
                    <a:pt x="2430" y="5359"/>
                    <a:pt x="2476" y="5337"/>
                  </a:cubicBezTo>
                  <a:cubicBezTo>
                    <a:pt x="2604" y="5272"/>
                    <a:pt x="2636" y="5112"/>
                    <a:pt x="2572" y="4983"/>
                  </a:cubicBezTo>
                  <a:lnTo>
                    <a:pt x="2560" y="4959"/>
                  </a:lnTo>
                  <a:lnTo>
                    <a:pt x="2560" y="4959"/>
                  </a:lnTo>
                  <a:lnTo>
                    <a:pt x="2572" y="4951"/>
                  </a:lnTo>
                  <a:cubicBezTo>
                    <a:pt x="2572" y="4951"/>
                    <a:pt x="2553" y="4922"/>
                    <a:pt x="2517" y="4873"/>
                  </a:cubicBezTo>
                  <a:lnTo>
                    <a:pt x="2517" y="4873"/>
                  </a:lnTo>
                  <a:lnTo>
                    <a:pt x="1190" y="2219"/>
                  </a:lnTo>
                  <a:lnTo>
                    <a:pt x="1190" y="2219"/>
                  </a:lnTo>
                  <a:cubicBezTo>
                    <a:pt x="1191" y="2167"/>
                    <a:pt x="1197" y="2076"/>
                    <a:pt x="1222" y="2026"/>
                  </a:cubicBezTo>
                  <a:lnTo>
                    <a:pt x="1254" y="1961"/>
                  </a:lnTo>
                  <a:lnTo>
                    <a:pt x="1351" y="1961"/>
                  </a:lnTo>
                  <a:cubicBezTo>
                    <a:pt x="1351" y="1961"/>
                    <a:pt x="1415" y="1994"/>
                    <a:pt x="1479" y="2058"/>
                  </a:cubicBezTo>
                  <a:cubicBezTo>
                    <a:pt x="1736" y="2283"/>
                    <a:pt x="2090" y="2829"/>
                    <a:pt x="2379" y="3311"/>
                  </a:cubicBezTo>
                  <a:cubicBezTo>
                    <a:pt x="2540" y="3536"/>
                    <a:pt x="2669" y="3762"/>
                    <a:pt x="2733" y="3922"/>
                  </a:cubicBezTo>
                  <a:cubicBezTo>
                    <a:pt x="2829" y="4083"/>
                    <a:pt x="2894" y="4212"/>
                    <a:pt x="2894" y="4212"/>
                  </a:cubicBezTo>
                  <a:cubicBezTo>
                    <a:pt x="2936" y="4297"/>
                    <a:pt x="3022" y="4340"/>
                    <a:pt x="3113" y="4340"/>
                  </a:cubicBezTo>
                  <a:cubicBezTo>
                    <a:pt x="3158" y="4340"/>
                    <a:pt x="3204" y="4329"/>
                    <a:pt x="3247" y="4308"/>
                  </a:cubicBezTo>
                  <a:cubicBezTo>
                    <a:pt x="3376" y="4244"/>
                    <a:pt x="3440" y="4083"/>
                    <a:pt x="3376" y="3954"/>
                  </a:cubicBezTo>
                  <a:lnTo>
                    <a:pt x="1993" y="811"/>
                  </a:lnTo>
                  <a:lnTo>
                    <a:pt x="1993" y="811"/>
                  </a:lnTo>
                  <a:cubicBezTo>
                    <a:pt x="2008" y="775"/>
                    <a:pt x="2030" y="735"/>
                    <a:pt x="2058" y="708"/>
                  </a:cubicBezTo>
                  <a:lnTo>
                    <a:pt x="2122" y="611"/>
                  </a:lnTo>
                  <a:lnTo>
                    <a:pt x="2251" y="579"/>
                  </a:lnTo>
                  <a:cubicBezTo>
                    <a:pt x="2283" y="579"/>
                    <a:pt x="2347" y="611"/>
                    <a:pt x="2476" y="676"/>
                  </a:cubicBezTo>
                  <a:cubicBezTo>
                    <a:pt x="2476" y="676"/>
                    <a:pt x="2540" y="740"/>
                    <a:pt x="2604" y="804"/>
                  </a:cubicBezTo>
                  <a:cubicBezTo>
                    <a:pt x="2829" y="1094"/>
                    <a:pt x="3151" y="1704"/>
                    <a:pt x="3440" y="2186"/>
                  </a:cubicBezTo>
                  <a:cubicBezTo>
                    <a:pt x="3569" y="2476"/>
                    <a:pt x="3697" y="2701"/>
                    <a:pt x="3794" y="2861"/>
                  </a:cubicBezTo>
                  <a:cubicBezTo>
                    <a:pt x="3858" y="3054"/>
                    <a:pt x="3922" y="3151"/>
                    <a:pt x="3922" y="3151"/>
                  </a:cubicBezTo>
                  <a:cubicBezTo>
                    <a:pt x="3969" y="3245"/>
                    <a:pt x="4051" y="3305"/>
                    <a:pt x="4142" y="3305"/>
                  </a:cubicBezTo>
                  <a:cubicBezTo>
                    <a:pt x="4175" y="3305"/>
                    <a:pt x="4209" y="3297"/>
                    <a:pt x="4244" y="3279"/>
                  </a:cubicBezTo>
                  <a:cubicBezTo>
                    <a:pt x="4372" y="3247"/>
                    <a:pt x="4437" y="3119"/>
                    <a:pt x="4437" y="2990"/>
                  </a:cubicBezTo>
                  <a:lnTo>
                    <a:pt x="4064" y="633"/>
                  </a:lnTo>
                  <a:lnTo>
                    <a:pt x="4064" y="633"/>
                  </a:lnTo>
                  <a:cubicBezTo>
                    <a:pt x="4070" y="625"/>
                    <a:pt x="4077" y="618"/>
                    <a:pt x="4083" y="611"/>
                  </a:cubicBezTo>
                  <a:cubicBezTo>
                    <a:pt x="4147" y="547"/>
                    <a:pt x="4211" y="515"/>
                    <a:pt x="4211" y="515"/>
                  </a:cubicBezTo>
                  <a:close/>
                  <a:moveTo>
                    <a:pt x="4211" y="1"/>
                  </a:moveTo>
                  <a:cubicBezTo>
                    <a:pt x="3986" y="1"/>
                    <a:pt x="3826" y="129"/>
                    <a:pt x="3697" y="226"/>
                  </a:cubicBezTo>
                  <a:cubicBezTo>
                    <a:pt x="3601" y="322"/>
                    <a:pt x="3536" y="418"/>
                    <a:pt x="3536" y="451"/>
                  </a:cubicBezTo>
                  <a:cubicBezTo>
                    <a:pt x="3504" y="483"/>
                    <a:pt x="3504" y="547"/>
                    <a:pt x="3504" y="611"/>
                  </a:cubicBezTo>
                  <a:lnTo>
                    <a:pt x="3638" y="1468"/>
                  </a:lnTo>
                  <a:lnTo>
                    <a:pt x="3638" y="1468"/>
                  </a:lnTo>
                  <a:cubicBezTo>
                    <a:pt x="3508" y="1228"/>
                    <a:pt x="3368" y="998"/>
                    <a:pt x="3247" y="804"/>
                  </a:cubicBezTo>
                  <a:cubicBezTo>
                    <a:pt x="3151" y="643"/>
                    <a:pt x="3086" y="547"/>
                    <a:pt x="2990" y="451"/>
                  </a:cubicBezTo>
                  <a:cubicBezTo>
                    <a:pt x="2926" y="354"/>
                    <a:pt x="2829" y="258"/>
                    <a:pt x="2733" y="193"/>
                  </a:cubicBezTo>
                  <a:cubicBezTo>
                    <a:pt x="2572" y="97"/>
                    <a:pt x="2411" y="65"/>
                    <a:pt x="2251" y="65"/>
                  </a:cubicBezTo>
                  <a:cubicBezTo>
                    <a:pt x="2090" y="65"/>
                    <a:pt x="1929" y="97"/>
                    <a:pt x="1833" y="193"/>
                  </a:cubicBezTo>
                  <a:cubicBezTo>
                    <a:pt x="1672" y="290"/>
                    <a:pt x="1576" y="451"/>
                    <a:pt x="1511" y="547"/>
                  </a:cubicBezTo>
                  <a:cubicBezTo>
                    <a:pt x="1479" y="676"/>
                    <a:pt x="1447" y="772"/>
                    <a:pt x="1447" y="772"/>
                  </a:cubicBezTo>
                  <a:cubicBezTo>
                    <a:pt x="1415" y="836"/>
                    <a:pt x="1447" y="901"/>
                    <a:pt x="1447" y="933"/>
                  </a:cubicBezTo>
                  <a:lnTo>
                    <a:pt x="1729" y="1565"/>
                  </a:lnTo>
                  <a:lnTo>
                    <a:pt x="1729" y="1565"/>
                  </a:lnTo>
                  <a:cubicBezTo>
                    <a:pt x="1646" y="1509"/>
                    <a:pt x="1571" y="1470"/>
                    <a:pt x="1479" y="1447"/>
                  </a:cubicBezTo>
                  <a:cubicBezTo>
                    <a:pt x="1415" y="1415"/>
                    <a:pt x="1351" y="1415"/>
                    <a:pt x="1286" y="1415"/>
                  </a:cubicBezTo>
                  <a:cubicBezTo>
                    <a:pt x="1158" y="1415"/>
                    <a:pt x="997" y="1479"/>
                    <a:pt x="901" y="1544"/>
                  </a:cubicBezTo>
                  <a:cubicBezTo>
                    <a:pt x="772" y="1704"/>
                    <a:pt x="708" y="1833"/>
                    <a:pt x="676" y="1961"/>
                  </a:cubicBezTo>
                  <a:cubicBezTo>
                    <a:pt x="643" y="2090"/>
                    <a:pt x="643" y="2219"/>
                    <a:pt x="643" y="2251"/>
                  </a:cubicBezTo>
                  <a:lnTo>
                    <a:pt x="643" y="2283"/>
                  </a:lnTo>
                  <a:lnTo>
                    <a:pt x="676" y="2379"/>
                  </a:lnTo>
                  <a:lnTo>
                    <a:pt x="1299" y="3613"/>
                  </a:lnTo>
                  <a:lnTo>
                    <a:pt x="1299" y="3613"/>
                  </a:lnTo>
                  <a:cubicBezTo>
                    <a:pt x="1195" y="3562"/>
                    <a:pt x="1087" y="3536"/>
                    <a:pt x="965" y="3536"/>
                  </a:cubicBezTo>
                  <a:cubicBezTo>
                    <a:pt x="804" y="3536"/>
                    <a:pt x="643" y="3601"/>
                    <a:pt x="579" y="3729"/>
                  </a:cubicBezTo>
                  <a:cubicBezTo>
                    <a:pt x="483" y="3826"/>
                    <a:pt x="451" y="3954"/>
                    <a:pt x="451" y="4083"/>
                  </a:cubicBezTo>
                  <a:cubicBezTo>
                    <a:pt x="451" y="4244"/>
                    <a:pt x="483" y="4372"/>
                    <a:pt x="579" y="4501"/>
                  </a:cubicBezTo>
                  <a:cubicBezTo>
                    <a:pt x="611" y="4533"/>
                    <a:pt x="676" y="4597"/>
                    <a:pt x="740" y="4726"/>
                  </a:cubicBezTo>
                  <a:cubicBezTo>
                    <a:pt x="1061" y="5176"/>
                    <a:pt x="1704" y="6076"/>
                    <a:pt x="2251" y="6880"/>
                  </a:cubicBezTo>
                  <a:cubicBezTo>
                    <a:pt x="2694" y="7496"/>
                    <a:pt x="3063" y="8037"/>
                    <a:pt x="3210" y="8255"/>
                  </a:cubicBezTo>
                  <a:lnTo>
                    <a:pt x="3210" y="8255"/>
                  </a:lnTo>
                  <a:cubicBezTo>
                    <a:pt x="3044" y="8804"/>
                    <a:pt x="2342" y="11127"/>
                    <a:pt x="1640" y="13598"/>
                  </a:cubicBezTo>
                  <a:cubicBezTo>
                    <a:pt x="1222" y="15012"/>
                    <a:pt x="836" y="16491"/>
                    <a:pt x="515" y="17712"/>
                  </a:cubicBezTo>
                  <a:cubicBezTo>
                    <a:pt x="354" y="18323"/>
                    <a:pt x="226" y="18902"/>
                    <a:pt x="161" y="19352"/>
                  </a:cubicBezTo>
                  <a:cubicBezTo>
                    <a:pt x="65" y="19802"/>
                    <a:pt x="1" y="20155"/>
                    <a:pt x="1" y="20412"/>
                  </a:cubicBezTo>
                  <a:cubicBezTo>
                    <a:pt x="1" y="21280"/>
                    <a:pt x="226" y="22887"/>
                    <a:pt x="451" y="24302"/>
                  </a:cubicBezTo>
                  <a:cubicBezTo>
                    <a:pt x="676" y="25716"/>
                    <a:pt x="933" y="26938"/>
                    <a:pt x="933" y="26938"/>
                  </a:cubicBezTo>
                  <a:cubicBezTo>
                    <a:pt x="933" y="27066"/>
                    <a:pt x="1061" y="27163"/>
                    <a:pt x="1222" y="27163"/>
                  </a:cubicBezTo>
                  <a:lnTo>
                    <a:pt x="5754" y="26616"/>
                  </a:lnTo>
                  <a:cubicBezTo>
                    <a:pt x="5819" y="26616"/>
                    <a:pt x="5883" y="26584"/>
                    <a:pt x="5915" y="26520"/>
                  </a:cubicBezTo>
                  <a:cubicBezTo>
                    <a:pt x="5979" y="26488"/>
                    <a:pt x="5979" y="26391"/>
                    <a:pt x="5979" y="26327"/>
                  </a:cubicBezTo>
                  <a:lnTo>
                    <a:pt x="5337" y="20670"/>
                  </a:lnTo>
                  <a:lnTo>
                    <a:pt x="5973" y="8353"/>
                  </a:lnTo>
                  <a:lnTo>
                    <a:pt x="5973" y="8353"/>
                  </a:lnTo>
                  <a:cubicBezTo>
                    <a:pt x="6039" y="8258"/>
                    <a:pt x="6224" y="7991"/>
                    <a:pt x="6429" y="7683"/>
                  </a:cubicBezTo>
                  <a:cubicBezTo>
                    <a:pt x="6719" y="7330"/>
                    <a:pt x="7040" y="6880"/>
                    <a:pt x="7201" y="6719"/>
                  </a:cubicBezTo>
                  <a:cubicBezTo>
                    <a:pt x="7329" y="6590"/>
                    <a:pt x="7587" y="6365"/>
                    <a:pt x="7876" y="6108"/>
                  </a:cubicBezTo>
                  <a:cubicBezTo>
                    <a:pt x="8197" y="5851"/>
                    <a:pt x="8519" y="5562"/>
                    <a:pt x="8744" y="5369"/>
                  </a:cubicBezTo>
                  <a:cubicBezTo>
                    <a:pt x="8969" y="5208"/>
                    <a:pt x="9065" y="4951"/>
                    <a:pt x="9065" y="4726"/>
                  </a:cubicBezTo>
                  <a:cubicBezTo>
                    <a:pt x="9065" y="4565"/>
                    <a:pt x="9033" y="4437"/>
                    <a:pt x="8937" y="4308"/>
                  </a:cubicBezTo>
                  <a:cubicBezTo>
                    <a:pt x="8776" y="4019"/>
                    <a:pt x="8487" y="3858"/>
                    <a:pt x="8197" y="3858"/>
                  </a:cubicBezTo>
                  <a:cubicBezTo>
                    <a:pt x="8069" y="3858"/>
                    <a:pt x="7940" y="3890"/>
                    <a:pt x="7812" y="3954"/>
                  </a:cubicBezTo>
                  <a:lnTo>
                    <a:pt x="6279" y="4734"/>
                  </a:lnTo>
                  <a:lnTo>
                    <a:pt x="6279" y="4734"/>
                  </a:lnTo>
                  <a:cubicBezTo>
                    <a:pt x="6179" y="4376"/>
                    <a:pt x="6006" y="3751"/>
                    <a:pt x="5819" y="3086"/>
                  </a:cubicBezTo>
                  <a:cubicBezTo>
                    <a:pt x="5658" y="2604"/>
                    <a:pt x="5497" y="2058"/>
                    <a:pt x="5369" y="1640"/>
                  </a:cubicBezTo>
                  <a:cubicBezTo>
                    <a:pt x="5304" y="1415"/>
                    <a:pt x="5240" y="1254"/>
                    <a:pt x="5176" y="1094"/>
                  </a:cubicBezTo>
                  <a:cubicBezTo>
                    <a:pt x="5144" y="933"/>
                    <a:pt x="5079" y="804"/>
                    <a:pt x="5047" y="708"/>
                  </a:cubicBezTo>
                  <a:cubicBezTo>
                    <a:pt x="4951" y="483"/>
                    <a:pt x="4822" y="322"/>
                    <a:pt x="4694" y="193"/>
                  </a:cubicBezTo>
                  <a:cubicBezTo>
                    <a:pt x="4533" y="65"/>
                    <a:pt x="4372" y="1"/>
                    <a:pt x="421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4" name="Google Shape;1954;p37"/>
            <p:cNvSpPr/>
            <p:nvPr/>
          </p:nvSpPr>
          <p:spPr>
            <a:xfrm>
              <a:off x="2352225" y="3549925"/>
              <a:ext cx="682300" cy="202825"/>
            </a:xfrm>
            <a:custGeom>
              <a:rect b="b" l="l" r="r" t="t"/>
              <a:pathLst>
                <a:path extrusionOk="0" h="8113" w="27292">
                  <a:moveTo>
                    <a:pt x="22580" y="1"/>
                  </a:moveTo>
                  <a:cubicBezTo>
                    <a:pt x="22419" y="1"/>
                    <a:pt x="22266" y="71"/>
                    <a:pt x="22148" y="188"/>
                  </a:cubicBezTo>
                  <a:cubicBezTo>
                    <a:pt x="21698" y="638"/>
                    <a:pt x="20959" y="1410"/>
                    <a:pt x="20669" y="1667"/>
                  </a:cubicBezTo>
                  <a:cubicBezTo>
                    <a:pt x="20252" y="2021"/>
                    <a:pt x="18901" y="2856"/>
                    <a:pt x="18901" y="2856"/>
                  </a:cubicBezTo>
                  <a:lnTo>
                    <a:pt x="3536" y="2278"/>
                  </a:lnTo>
                  <a:lnTo>
                    <a:pt x="804" y="1667"/>
                  </a:lnTo>
                  <a:lnTo>
                    <a:pt x="1" y="6167"/>
                  </a:lnTo>
                  <a:cubicBezTo>
                    <a:pt x="1" y="6167"/>
                    <a:pt x="1061" y="7421"/>
                    <a:pt x="2733" y="7549"/>
                  </a:cubicBezTo>
                  <a:cubicBezTo>
                    <a:pt x="2763" y="7551"/>
                    <a:pt x="2798" y="7552"/>
                    <a:pt x="2836" y="7552"/>
                  </a:cubicBezTo>
                  <a:cubicBezTo>
                    <a:pt x="4921" y="7552"/>
                    <a:pt x="18741" y="5042"/>
                    <a:pt x="18741" y="5042"/>
                  </a:cubicBezTo>
                  <a:cubicBezTo>
                    <a:pt x="18741" y="5042"/>
                    <a:pt x="22212" y="7774"/>
                    <a:pt x="22470" y="7999"/>
                  </a:cubicBezTo>
                  <a:cubicBezTo>
                    <a:pt x="22545" y="8075"/>
                    <a:pt x="22644" y="8112"/>
                    <a:pt x="22735" y="8112"/>
                  </a:cubicBezTo>
                  <a:cubicBezTo>
                    <a:pt x="22955" y="8112"/>
                    <a:pt x="23137" y="7903"/>
                    <a:pt x="22887" y="7517"/>
                  </a:cubicBezTo>
                  <a:cubicBezTo>
                    <a:pt x="22534" y="6971"/>
                    <a:pt x="21795" y="6425"/>
                    <a:pt x="21794" y="6424"/>
                  </a:cubicBezTo>
                  <a:lnTo>
                    <a:pt x="21794" y="6424"/>
                  </a:lnTo>
                  <a:lnTo>
                    <a:pt x="24527" y="8032"/>
                  </a:lnTo>
                  <a:cubicBezTo>
                    <a:pt x="24527" y="8032"/>
                    <a:pt x="24552" y="8034"/>
                    <a:pt x="24593" y="8034"/>
                  </a:cubicBezTo>
                  <a:cubicBezTo>
                    <a:pt x="24767" y="8034"/>
                    <a:pt x="25216" y="7992"/>
                    <a:pt x="25138" y="7549"/>
                  </a:cubicBezTo>
                  <a:cubicBezTo>
                    <a:pt x="25041" y="7035"/>
                    <a:pt x="22856" y="5717"/>
                    <a:pt x="22855" y="5717"/>
                  </a:cubicBezTo>
                  <a:lnTo>
                    <a:pt x="22855" y="5717"/>
                  </a:lnTo>
                  <a:lnTo>
                    <a:pt x="26005" y="7324"/>
                  </a:lnTo>
                  <a:cubicBezTo>
                    <a:pt x="26005" y="7324"/>
                    <a:pt x="26809" y="7196"/>
                    <a:pt x="26455" y="6457"/>
                  </a:cubicBezTo>
                  <a:cubicBezTo>
                    <a:pt x="26263" y="6039"/>
                    <a:pt x="23980" y="4721"/>
                    <a:pt x="23980" y="4721"/>
                  </a:cubicBezTo>
                  <a:lnTo>
                    <a:pt x="23980" y="4721"/>
                  </a:lnTo>
                  <a:lnTo>
                    <a:pt x="26391" y="5267"/>
                  </a:lnTo>
                  <a:cubicBezTo>
                    <a:pt x="26391" y="5267"/>
                    <a:pt x="27291" y="4817"/>
                    <a:pt x="26198" y="4239"/>
                  </a:cubicBezTo>
                  <a:cubicBezTo>
                    <a:pt x="25716" y="3949"/>
                    <a:pt x="22019" y="2663"/>
                    <a:pt x="22019" y="2663"/>
                  </a:cubicBezTo>
                  <a:lnTo>
                    <a:pt x="23048" y="896"/>
                  </a:lnTo>
                  <a:cubicBezTo>
                    <a:pt x="23209" y="606"/>
                    <a:pt x="23145" y="285"/>
                    <a:pt x="22887" y="92"/>
                  </a:cubicBezTo>
                  <a:cubicBezTo>
                    <a:pt x="22787" y="29"/>
                    <a:pt x="22682" y="1"/>
                    <a:pt x="2258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5" name="Google Shape;1955;p37"/>
            <p:cNvSpPr/>
            <p:nvPr/>
          </p:nvSpPr>
          <p:spPr>
            <a:xfrm>
              <a:off x="2345000" y="3543375"/>
              <a:ext cx="682275" cy="216200"/>
            </a:xfrm>
            <a:custGeom>
              <a:rect b="b" l="l" r="r" t="t"/>
              <a:pathLst>
                <a:path extrusionOk="0" h="8648" w="27291">
                  <a:moveTo>
                    <a:pt x="22855" y="547"/>
                  </a:moveTo>
                  <a:cubicBezTo>
                    <a:pt x="22919" y="547"/>
                    <a:pt x="22951" y="547"/>
                    <a:pt x="23016" y="579"/>
                  </a:cubicBezTo>
                  <a:cubicBezTo>
                    <a:pt x="23112" y="643"/>
                    <a:pt x="23176" y="740"/>
                    <a:pt x="23176" y="868"/>
                  </a:cubicBezTo>
                  <a:cubicBezTo>
                    <a:pt x="23176" y="900"/>
                    <a:pt x="23144" y="965"/>
                    <a:pt x="23112" y="1029"/>
                  </a:cubicBezTo>
                  <a:lnTo>
                    <a:pt x="22083" y="2797"/>
                  </a:lnTo>
                  <a:cubicBezTo>
                    <a:pt x="22051" y="2861"/>
                    <a:pt x="22051" y="2925"/>
                    <a:pt x="22051" y="3022"/>
                  </a:cubicBezTo>
                  <a:cubicBezTo>
                    <a:pt x="22083" y="3086"/>
                    <a:pt x="22148" y="3151"/>
                    <a:pt x="22212" y="3183"/>
                  </a:cubicBezTo>
                  <a:cubicBezTo>
                    <a:pt x="22244" y="3183"/>
                    <a:pt x="23144" y="3504"/>
                    <a:pt x="24141" y="3858"/>
                  </a:cubicBezTo>
                  <a:cubicBezTo>
                    <a:pt x="24623" y="4018"/>
                    <a:pt x="25137" y="4211"/>
                    <a:pt x="25523" y="4372"/>
                  </a:cubicBezTo>
                  <a:cubicBezTo>
                    <a:pt x="25748" y="4468"/>
                    <a:pt x="25941" y="4533"/>
                    <a:pt x="26069" y="4597"/>
                  </a:cubicBezTo>
                  <a:cubicBezTo>
                    <a:pt x="26230" y="4661"/>
                    <a:pt x="26327" y="4693"/>
                    <a:pt x="26359" y="4726"/>
                  </a:cubicBezTo>
                  <a:cubicBezTo>
                    <a:pt x="26552" y="4822"/>
                    <a:pt x="26648" y="4918"/>
                    <a:pt x="26712" y="4983"/>
                  </a:cubicBezTo>
                  <a:cubicBezTo>
                    <a:pt x="26777" y="5047"/>
                    <a:pt x="26777" y="5079"/>
                    <a:pt x="26777" y="5079"/>
                  </a:cubicBezTo>
                  <a:lnTo>
                    <a:pt x="26744" y="5143"/>
                  </a:lnTo>
                  <a:lnTo>
                    <a:pt x="26662" y="5253"/>
                  </a:lnTo>
                  <a:lnTo>
                    <a:pt x="26662" y="5253"/>
                  </a:lnTo>
                  <a:lnTo>
                    <a:pt x="24334" y="4726"/>
                  </a:lnTo>
                  <a:cubicBezTo>
                    <a:pt x="24316" y="4721"/>
                    <a:pt x="24299" y="4719"/>
                    <a:pt x="24281" y="4719"/>
                  </a:cubicBezTo>
                  <a:cubicBezTo>
                    <a:pt x="24164" y="4719"/>
                    <a:pt x="24040" y="4803"/>
                    <a:pt x="24012" y="4886"/>
                  </a:cubicBezTo>
                  <a:cubicBezTo>
                    <a:pt x="23948" y="5015"/>
                    <a:pt x="24012" y="5176"/>
                    <a:pt x="24141" y="5240"/>
                  </a:cubicBezTo>
                  <a:cubicBezTo>
                    <a:pt x="24141" y="5240"/>
                    <a:pt x="24269" y="5304"/>
                    <a:pt x="24494" y="5433"/>
                  </a:cubicBezTo>
                  <a:cubicBezTo>
                    <a:pt x="24816" y="5626"/>
                    <a:pt x="25298" y="5915"/>
                    <a:pt x="25716" y="6204"/>
                  </a:cubicBezTo>
                  <a:cubicBezTo>
                    <a:pt x="25941" y="6365"/>
                    <a:pt x="26134" y="6494"/>
                    <a:pt x="26294" y="6622"/>
                  </a:cubicBezTo>
                  <a:cubicBezTo>
                    <a:pt x="26359" y="6686"/>
                    <a:pt x="26423" y="6719"/>
                    <a:pt x="26455" y="6783"/>
                  </a:cubicBezTo>
                  <a:lnTo>
                    <a:pt x="26519" y="6815"/>
                  </a:lnTo>
                  <a:lnTo>
                    <a:pt x="26519" y="6847"/>
                  </a:lnTo>
                  <a:cubicBezTo>
                    <a:pt x="26552" y="6944"/>
                    <a:pt x="26584" y="7008"/>
                    <a:pt x="26584" y="7072"/>
                  </a:cubicBezTo>
                  <a:cubicBezTo>
                    <a:pt x="26584" y="7104"/>
                    <a:pt x="26552" y="7136"/>
                    <a:pt x="26552" y="7169"/>
                  </a:cubicBezTo>
                  <a:cubicBezTo>
                    <a:pt x="26519" y="7233"/>
                    <a:pt x="26455" y="7265"/>
                    <a:pt x="26359" y="7297"/>
                  </a:cubicBezTo>
                  <a:lnTo>
                    <a:pt x="26328" y="7312"/>
                  </a:lnTo>
                  <a:lnTo>
                    <a:pt x="26328" y="7312"/>
                  </a:lnTo>
                  <a:lnTo>
                    <a:pt x="23363" y="5769"/>
                  </a:lnTo>
                  <a:lnTo>
                    <a:pt x="23363" y="5769"/>
                  </a:lnTo>
                  <a:cubicBezTo>
                    <a:pt x="23326" y="5743"/>
                    <a:pt x="23305" y="5727"/>
                    <a:pt x="23305" y="5722"/>
                  </a:cubicBezTo>
                  <a:lnTo>
                    <a:pt x="23297" y="5735"/>
                  </a:lnTo>
                  <a:lnTo>
                    <a:pt x="23297" y="5735"/>
                  </a:lnTo>
                  <a:lnTo>
                    <a:pt x="23273" y="5722"/>
                  </a:lnTo>
                  <a:cubicBezTo>
                    <a:pt x="23237" y="5704"/>
                    <a:pt x="23199" y="5696"/>
                    <a:pt x="23160" y="5696"/>
                  </a:cubicBezTo>
                  <a:cubicBezTo>
                    <a:pt x="23062" y="5696"/>
                    <a:pt x="22966" y="5749"/>
                    <a:pt x="22919" y="5818"/>
                  </a:cubicBezTo>
                  <a:cubicBezTo>
                    <a:pt x="22855" y="5947"/>
                    <a:pt x="22887" y="6108"/>
                    <a:pt x="23016" y="6204"/>
                  </a:cubicBezTo>
                  <a:cubicBezTo>
                    <a:pt x="23016" y="6204"/>
                    <a:pt x="23144" y="6269"/>
                    <a:pt x="23337" y="6397"/>
                  </a:cubicBezTo>
                  <a:cubicBezTo>
                    <a:pt x="23659" y="6590"/>
                    <a:pt x="24109" y="6911"/>
                    <a:pt x="24494" y="7201"/>
                  </a:cubicBezTo>
                  <a:cubicBezTo>
                    <a:pt x="24687" y="7361"/>
                    <a:pt x="24848" y="7522"/>
                    <a:pt x="24976" y="7651"/>
                  </a:cubicBezTo>
                  <a:cubicBezTo>
                    <a:pt x="25041" y="7715"/>
                    <a:pt x="25105" y="7747"/>
                    <a:pt x="25137" y="7811"/>
                  </a:cubicBezTo>
                  <a:lnTo>
                    <a:pt x="25169" y="7844"/>
                  </a:lnTo>
                  <a:lnTo>
                    <a:pt x="25169" y="7876"/>
                  </a:lnTo>
                  <a:lnTo>
                    <a:pt x="25169" y="7908"/>
                  </a:lnTo>
                  <a:lnTo>
                    <a:pt x="25169" y="7940"/>
                  </a:lnTo>
                  <a:cubicBezTo>
                    <a:pt x="25169" y="7972"/>
                    <a:pt x="25137" y="7972"/>
                    <a:pt x="25073" y="8004"/>
                  </a:cubicBezTo>
                  <a:lnTo>
                    <a:pt x="24921" y="8004"/>
                  </a:lnTo>
                  <a:lnTo>
                    <a:pt x="22212" y="6429"/>
                  </a:lnTo>
                  <a:cubicBezTo>
                    <a:pt x="22169" y="6408"/>
                    <a:pt x="22123" y="6397"/>
                    <a:pt x="22078" y="6397"/>
                  </a:cubicBezTo>
                  <a:cubicBezTo>
                    <a:pt x="21987" y="6397"/>
                    <a:pt x="21901" y="6440"/>
                    <a:pt x="21858" y="6526"/>
                  </a:cubicBezTo>
                  <a:cubicBezTo>
                    <a:pt x="21762" y="6654"/>
                    <a:pt x="21794" y="6815"/>
                    <a:pt x="21923" y="6879"/>
                  </a:cubicBezTo>
                  <a:lnTo>
                    <a:pt x="21955" y="6911"/>
                  </a:lnTo>
                  <a:lnTo>
                    <a:pt x="21955" y="6911"/>
                  </a:lnTo>
                  <a:lnTo>
                    <a:pt x="21955" y="6911"/>
                  </a:lnTo>
                  <a:cubicBezTo>
                    <a:pt x="22083" y="7008"/>
                    <a:pt x="22662" y="7522"/>
                    <a:pt x="22951" y="7940"/>
                  </a:cubicBezTo>
                  <a:cubicBezTo>
                    <a:pt x="23016" y="8036"/>
                    <a:pt x="23016" y="8101"/>
                    <a:pt x="23016" y="8101"/>
                  </a:cubicBezTo>
                  <a:lnTo>
                    <a:pt x="22919" y="8069"/>
                  </a:lnTo>
                  <a:cubicBezTo>
                    <a:pt x="22887" y="8036"/>
                    <a:pt x="22823" y="7972"/>
                    <a:pt x="22694" y="7876"/>
                  </a:cubicBezTo>
                  <a:cubicBezTo>
                    <a:pt x="21858" y="7201"/>
                    <a:pt x="19223" y="5111"/>
                    <a:pt x="19223" y="5111"/>
                  </a:cubicBezTo>
                  <a:cubicBezTo>
                    <a:pt x="19158" y="5047"/>
                    <a:pt x="19062" y="5047"/>
                    <a:pt x="18998" y="5047"/>
                  </a:cubicBezTo>
                  <a:cubicBezTo>
                    <a:pt x="18998" y="5047"/>
                    <a:pt x="18130" y="5208"/>
                    <a:pt x="16812" y="5433"/>
                  </a:cubicBezTo>
                  <a:cubicBezTo>
                    <a:pt x="14819" y="5786"/>
                    <a:pt x="11797" y="6301"/>
                    <a:pt x="9065" y="6751"/>
                  </a:cubicBezTo>
                  <a:cubicBezTo>
                    <a:pt x="7715" y="6976"/>
                    <a:pt x="6429" y="7169"/>
                    <a:pt x="5368" y="7297"/>
                  </a:cubicBezTo>
                  <a:cubicBezTo>
                    <a:pt x="4340" y="7458"/>
                    <a:pt x="3504" y="7554"/>
                    <a:pt x="3150" y="7554"/>
                  </a:cubicBezTo>
                  <a:lnTo>
                    <a:pt x="3054" y="7522"/>
                  </a:lnTo>
                  <a:cubicBezTo>
                    <a:pt x="2250" y="7490"/>
                    <a:pt x="1608" y="7169"/>
                    <a:pt x="1157" y="6847"/>
                  </a:cubicBezTo>
                  <a:cubicBezTo>
                    <a:pt x="932" y="6719"/>
                    <a:pt x="772" y="6558"/>
                    <a:pt x="643" y="6429"/>
                  </a:cubicBezTo>
                  <a:cubicBezTo>
                    <a:pt x="612" y="6414"/>
                    <a:pt x="588" y="6391"/>
                    <a:pt x="569" y="6367"/>
                  </a:cubicBezTo>
                  <a:lnTo>
                    <a:pt x="569" y="6367"/>
                  </a:lnTo>
                  <a:lnTo>
                    <a:pt x="1286" y="2250"/>
                  </a:lnTo>
                  <a:lnTo>
                    <a:pt x="3793" y="2829"/>
                  </a:lnTo>
                  <a:lnTo>
                    <a:pt x="3825" y="2829"/>
                  </a:lnTo>
                  <a:lnTo>
                    <a:pt x="19190" y="3376"/>
                  </a:lnTo>
                  <a:cubicBezTo>
                    <a:pt x="19223" y="3376"/>
                    <a:pt x="19287" y="3376"/>
                    <a:pt x="19319" y="3343"/>
                  </a:cubicBezTo>
                  <a:cubicBezTo>
                    <a:pt x="19319" y="3343"/>
                    <a:pt x="19673" y="3118"/>
                    <a:pt x="20058" y="2893"/>
                  </a:cubicBezTo>
                  <a:cubicBezTo>
                    <a:pt x="20444" y="2636"/>
                    <a:pt x="20894" y="2347"/>
                    <a:pt x="21119" y="2122"/>
                  </a:cubicBezTo>
                  <a:cubicBezTo>
                    <a:pt x="21280" y="1993"/>
                    <a:pt x="21537" y="1736"/>
                    <a:pt x="21826" y="1447"/>
                  </a:cubicBezTo>
                  <a:cubicBezTo>
                    <a:pt x="22083" y="1158"/>
                    <a:pt x="22405" y="868"/>
                    <a:pt x="22630" y="643"/>
                  </a:cubicBezTo>
                  <a:cubicBezTo>
                    <a:pt x="22662" y="579"/>
                    <a:pt x="22759" y="547"/>
                    <a:pt x="22855" y="547"/>
                  </a:cubicBezTo>
                  <a:close/>
                  <a:moveTo>
                    <a:pt x="22855" y="0"/>
                  </a:moveTo>
                  <a:cubicBezTo>
                    <a:pt x="22630" y="0"/>
                    <a:pt x="22405" y="97"/>
                    <a:pt x="22212" y="257"/>
                  </a:cubicBezTo>
                  <a:cubicBezTo>
                    <a:pt x="22019" y="483"/>
                    <a:pt x="21698" y="804"/>
                    <a:pt x="21441" y="1093"/>
                  </a:cubicBezTo>
                  <a:cubicBezTo>
                    <a:pt x="21151" y="1350"/>
                    <a:pt x="20894" y="1608"/>
                    <a:pt x="20766" y="1736"/>
                  </a:cubicBezTo>
                  <a:cubicBezTo>
                    <a:pt x="20605" y="1897"/>
                    <a:pt x="20155" y="2186"/>
                    <a:pt x="19769" y="2443"/>
                  </a:cubicBezTo>
                  <a:cubicBezTo>
                    <a:pt x="19511" y="2594"/>
                    <a:pt x="19281" y="2745"/>
                    <a:pt x="19158" y="2828"/>
                  </a:cubicBezTo>
                  <a:lnTo>
                    <a:pt x="19158" y="2828"/>
                  </a:lnTo>
                  <a:lnTo>
                    <a:pt x="3858" y="2283"/>
                  </a:lnTo>
                  <a:lnTo>
                    <a:pt x="1157" y="1672"/>
                  </a:lnTo>
                  <a:cubicBezTo>
                    <a:pt x="1061" y="1672"/>
                    <a:pt x="997" y="1672"/>
                    <a:pt x="932" y="1704"/>
                  </a:cubicBezTo>
                  <a:cubicBezTo>
                    <a:pt x="868" y="1768"/>
                    <a:pt x="836" y="1833"/>
                    <a:pt x="836" y="1897"/>
                  </a:cubicBezTo>
                  <a:lnTo>
                    <a:pt x="0" y="6397"/>
                  </a:lnTo>
                  <a:cubicBezTo>
                    <a:pt x="0" y="6461"/>
                    <a:pt x="32" y="6558"/>
                    <a:pt x="65" y="6622"/>
                  </a:cubicBezTo>
                  <a:cubicBezTo>
                    <a:pt x="97" y="6622"/>
                    <a:pt x="354" y="6944"/>
                    <a:pt x="868" y="7297"/>
                  </a:cubicBezTo>
                  <a:cubicBezTo>
                    <a:pt x="1383" y="7651"/>
                    <a:pt x="2090" y="8004"/>
                    <a:pt x="3022" y="8069"/>
                  </a:cubicBezTo>
                  <a:lnTo>
                    <a:pt x="3150" y="8069"/>
                  </a:lnTo>
                  <a:cubicBezTo>
                    <a:pt x="3729" y="8069"/>
                    <a:pt x="4983" y="7908"/>
                    <a:pt x="6558" y="7683"/>
                  </a:cubicBezTo>
                  <a:cubicBezTo>
                    <a:pt x="10956" y="7033"/>
                    <a:pt x="17850" y="5787"/>
                    <a:pt x="18945" y="5588"/>
                  </a:cubicBezTo>
                  <a:lnTo>
                    <a:pt x="18945" y="5588"/>
                  </a:lnTo>
                  <a:cubicBezTo>
                    <a:pt x="19176" y="5768"/>
                    <a:pt x="19895" y="6329"/>
                    <a:pt x="20637" y="6911"/>
                  </a:cubicBezTo>
                  <a:cubicBezTo>
                    <a:pt x="21087" y="7265"/>
                    <a:pt x="21537" y="7651"/>
                    <a:pt x="21891" y="7908"/>
                  </a:cubicBezTo>
                  <a:cubicBezTo>
                    <a:pt x="22083" y="8069"/>
                    <a:pt x="22244" y="8197"/>
                    <a:pt x="22341" y="8294"/>
                  </a:cubicBezTo>
                  <a:cubicBezTo>
                    <a:pt x="22469" y="8390"/>
                    <a:pt x="22534" y="8454"/>
                    <a:pt x="22566" y="8486"/>
                  </a:cubicBezTo>
                  <a:cubicBezTo>
                    <a:pt x="22694" y="8583"/>
                    <a:pt x="22855" y="8647"/>
                    <a:pt x="23016" y="8647"/>
                  </a:cubicBezTo>
                  <a:cubicBezTo>
                    <a:pt x="23144" y="8647"/>
                    <a:pt x="23273" y="8615"/>
                    <a:pt x="23369" y="8519"/>
                  </a:cubicBezTo>
                  <a:cubicBezTo>
                    <a:pt x="23498" y="8422"/>
                    <a:pt x="23562" y="8261"/>
                    <a:pt x="23562" y="8101"/>
                  </a:cubicBezTo>
                  <a:cubicBezTo>
                    <a:pt x="23562" y="7998"/>
                    <a:pt x="23536" y="7909"/>
                    <a:pt x="23492" y="7816"/>
                  </a:cubicBezTo>
                  <a:lnTo>
                    <a:pt x="23492" y="7816"/>
                  </a:lnTo>
                  <a:lnTo>
                    <a:pt x="24687" y="8519"/>
                  </a:lnTo>
                  <a:lnTo>
                    <a:pt x="24816" y="8551"/>
                  </a:lnTo>
                  <a:lnTo>
                    <a:pt x="24912" y="8551"/>
                  </a:lnTo>
                  <a:cubicBezTo>
                    <a:pt x="25009" y="8551"/>
                    <a:pt x="25169" y="8551"/>
                    <a:pt x="25330" y="8454"/>
                  </a:cubicBezTo>
                  <a:cubicBezTo>
                    <a:pt x="25427" y="8422"/>
                    <a:pt x="25523" y="8358"/>
                    <a:pt x="25587" y="8261"/>
                  </a:cubicBezTo>
                  <a:cubicBezTo>
                    <a:pt x="25652" y="8165"/>
                    <a:pt x="25716" y="8036"/>
                    <a:pt x="25684" y="7908"/>
                  </a:cubicBezTo>
                  <a:cubicBezTo>
                    <a:pt x="25684" y="7876"/>
                    <a:pt x="25684" y="7811"/>
                    <a:pt x="25684" y="7779"/>
                  </a:cubicBezTo>
                  <a:cubicBezTo>
                    <a:pt x="25664" y="7683"/>
                    <a:pt x="25633" y="7609"/>
                    <a:pt x="25598" y="7545"/>
                  </a:cubicBezTo>
                  <a:lnTo>
                    <a:pt x="25598" y="7545"/>
                  </a:lnTo>
                  <a:lnTo>
                    <a:pt x="26166" y="7844"/>
                  </a:lnTo>
                  <a:cubicBezTo>
                    <a:pt x="26198" y="7860"/>
                    <a:pt x="26230" y="7868"/>
                    <a:pt x="26262" y="7868"/>
                  </a:cubicBezTo>
                  <a:cubicBezTo>
                    <a:pt x="26294" y="7868"/>
                    <a:pt x="26327" y="7860"/>
                    <a:pt x="26359" y="7844"/>
                  </a:cubicBezTo>
                  <a:cubicBezTo>
                    <a:pt x="26359" y="7844"/>
                    <a:pt x="26519" y="7844"/>
                    <a:pt x="26712" y="7715"/>
                  </a:cubicBezTo>
                  <a:cubicBezTo>
                    <a:pt x="26809" y="7683"/>
                    <a:pt x="26905" y="7586"/>
                    <a:pt x="26969" y="7490"/>
                  </a:cubicBezTo>
                  <a:cubicBezTo>
                    <a:pt x="27066" y="7361"/>
                    <a:pt x="27130" y="7233"/>
                    <a:pt x="27098" y="7072"/>
                  </a:cubicBezTo>
                  <a:cubicBezTo>
                    <a:pt x="27098" y="6911"/>
                    <a:pt x="27066" y="6751"/>
                    <a:pt x="27002" y="6622"/>
                  </a:cubicBezTo>
                  <a:cubicBezTo>
                    <a:pt x="26937" y="6494"/>
                    <a:pt x="26873" y="6429"/>
                    <a:pt x="26777" y="6333"/>
                  </a:cubicBezTo>
                  <a:cubicBezTo>
                    <a:pt x="26550" y="6129"/>
                    <a:pt x="26197" y="5878"/>
                    <a:pt x="25829" y="5635"/>
                  </a:cubicBezTo>
                  <a:lnTo>
                    <a:pt x="25829" y="5635"/>
                  </a:lnTo>
                  <a:lnTo>
                    <a:pt x="26648" y="5818"/>
                  </a:lnTo>
                  <a:cubicBezTo>
                    <a:pt x="26680" y="5818"/>
                    <a:pt x="26744" y="5818"/>
                    <a:pt x="26809" y="5786"/>
                  </a:cubicBezTo>
                  <a:cubicBezTo>
                    <a:pt x="26841" y="5786"/>
                    <a:pt x="26937" y="5722"/>
                    <a:pt x="27034" y="5626"/>
                  </a:cubicBezTo>
                  <a:cubicBezTo>
                    <a:pt x="27098" y="5561"/>
                    <a:pt x="27162" y="5497"/>
                    <a:pt x="27227" y="5401"/>
                  </a:cubicBezTo>
                  <a:cubicBezTo>
                    <a:pt x="27259" y="5336"/>
                    <a:pt x="27291" y="5208"/>
                    <a:pt x="27291" y="5079"/>
                  </a:cubicBezTo>
                  <a:cubicBezTo>
                    <a:pt x="27291" y="4951"/>
                    <a:pt x="27227" y="4790"/>
                    <a:pt x="27130" y="4629"/>
                  </a:cubicBezTo>
                  <a:cubicBezTo>
                    <a:pt x="27002" y="4501"/>
                    <a:pt x="26841" y="4372"/>
                    <a:pt x="26616" y="4243"/>
                  </a:cubicBezTo>
                  <a:cubicBezTo>
                    <a:pt x="26552" y="4211"/>
                    <a:pt x="26423" y="4147"/>
                    <a:pt x="26262" y="4083"/>
                  </a:cubicBezTo>
                  <a:cubicBezTo>
                    <a:pt x="25413" y="3748"/>
                    <a:pt x="23449" y="3042"/>
                    <a:pt x="22701" y="2774"/>
                  </a:cubicBezTo>
                  <a:lnTo>
                    <a:pt x="22701" y="2774"/>
                  </a:lnTo>
                  <a:lnTo>
                    <a:pt x="23594" y="1286"/>
                  </a:lnTo>
                  <a:cubicBezTo>
                    <a:pt x="23659" y="1158"/>
                    <a:pt x="23691" y="997"/>
                    <a:pt x="23691" y="868"/>
                  </a:cubicBezTo>
                  <a:cubicBezTo>
                    <a:pt x="23691" y="579"/>
                    <a:pt x="23562" y="290"/>
                    <a:pt x="23305" y="129"/>
                  </a:cubicBezTo>
                  <a:cubicBezTo>
                    <a:pt x="23176" y="32"/>
                    <a:pt x="23016" y="0"/>
                    <a:pt x="2285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6" name="Google Shape;1956;p37"/>
            <p:cNvSpPr/>
            <p:nvPr/>
          </p:nvSpPr>
          <p:spPr>
            <a:xfrm>
              <a:off x="1661925" y="2524225"/>
              <a:ext cx="708000" cy="1228100"/>
            </a:xfrm>
            <a:custGeom>
              <a:rect b="b" l="l" r="r" t="t"/>
              <a:pathLst>
                <a:path extrusionOk="0" h="49124" w="28320">
                  <a:moveTo>
                    <a:pt x="18530" y="1"/>
                  </a:moveTo>
                  <a:cubicBezTo>
                    <a:pt x="17262" y="1"/>
                    <a:pt x="15934" y="417"/>
                    <a:pt x="15751" y="939"/>
                  </a:cubicBezTo>
                  <a:cubicBezTo>
                    <a:pt x="15526" y="1550"/>
                    <a:pt x="15108" y="3447"/>
                    <a:pt x="15366" y="7722"/>
                  </a:cubicBezTo>
                  <a:cubicBezTo>
                    <a:pt x="15623" y="11965"/>
                    <a:pt x="15591" y="17429"/>
                    <a:pt x="15591" y="17429"/>
                  </a:cubicBezTo>
                  <a:cubicBezTo>
                    <a:pt x="15591" y="17429"/>
                    <a:pt x="13598" y="21737"/>
                    <a:pt x="12923" y="23280"/>
                  </a:cubicBezTo>
                  <a:cubicBezTo>
                    <a:pt x="12248" y="24823"/>
                    <a:pt x="1" y="43499"/>
                    <a:pt x="1" y="43499"/>
                  </a:cubicBezTo>
                  <a:lnTo>
                    <a:pt x="10158" y="49124"/>
                  </a:lnTo>
                  <a:cubicBezTo>
                    <a:pt x="10158" y="49124"/>
                    <a:pt x="13694" y="45620"/>
                    <a:pt x="15366" y="44206"/>
                  </a:cubicBezTo>
                  <a:cubicBezTo>
                    <a:pt x="17069" y="42759"/>
                    <a:pt x="28320" y="28294"/>
                    <a:pt x="28159" y="27394"/>
                  </a:cubicBezTo>
                  <a:cubicBezTo>
                    <a:pt x="27998" y="26494"/>
                    <a:pt x="23305" y="21608"/>
                    <a:pt x="23305" y="21608"/>
                  </a:cubicBezTo>
                  <a:cubicBezTo>
                    <a:pt x="23305" y="21608"/>
                    <a:pt x="22437" y="9265"/>
                    <a:pt x="22341" y="8879"/>
                  </a:cubicBezTo>
                  <a:cubicBezTo>
                    <a:pt x="22244" y="8493"/>
                    <a:pt x="20669" y="521"/>
                    <a:pt x="20669" y="521"/>
                  </a:cubicBezTo>
                  <a:cubicBezTo>
                    <a:pt x="20669" y="521"/>
                    <a:pt x="20830" y="361"/>
                    <a:pt x="19384" y="71"/>
                  </a:cubicBezTo>
                  <a:cubicBezTo>
                    <a:pt x="19112" y="23"/>
                    <a:pt x="18823" y="1"/>
                    <a:pt x="185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7" name="Google Shape;1957;p37"/>
            <p:cNvSpPr/>
            <p:nvPr/>
          </p:nvSpPr>
          <p:spPr>
            <a:xfrm>
              <a:off x="1745500" y="2526000"/>
              <a:ext cx="524775" cy="1109800"/>
            </a:xfrm>
            <a:custGeom>
              <a:rect b="b" l="l" r="r" t="t"/>
              <a:pathLst>
                <a:path extrusionOk="0" h="44392" w="20991">
                  <a:moveTo>
                    <a:pt x="14144" y="0"/>
                  </a:moveTo>
                  <a:lnTo>
                    <a:pt x="14144" y="0"/>
                  </a:lnTo>
                  <a:cubicBezTo>
                    <a:pt x="13276" y="161"/>
                    <a:pt x="12537" y="483"/>
                    <a:pt x="12408" y="868"/>
                  </a:cubicBezTo>
                  <a:cubicBezTo>
                    <a:pt x="12183" y="1479"/>
                    <a:pt x="11765" y="3376"/>
                    <a:pt x="12023" y="7651"/>
                  </a:cubicBezTo>
                  <a:cubicBezTo>
                    <a:pt x="12280" y="11894"/>
                    <a:pt x="12248" y="17358"/>
                    <a:pt x="12248" y="17358"/>
                  </a:cubicBezTo>
                  <a:cubicBezTo>
                    <a:pt x="12248" y="17358"/>
                    <a:pt x="12119" y="17712"/>
                    <a:pt x="11862" y="18194"/>
                  </a:cubicBezTo>
                  <a:lnTo>
                    <a:pt x="12087" y="20219"/>
                  </a:lnTo>
                  <a:lnTo>
                    <a:pt x="1" y="39892"/>
                  </a:lnTo>
                  <a:lnTo>
                    <a:pt x="7137" y="44392"/>
                  </a:lnTo>
                  <a:lnTo>
                    <a:pt x="17359" y="34009"/>
                  </a:lnTo>
                  <a:lnTo>
                    <a:pt x="18580" y="36227"/>
                  </a:lnTo>
                  <a:cubicBezTo>
                    <a:pt x="19416" y="35166"/>
                    <a:pt x="20219" y="34074"/>
                    <a:pt x="20991" y="33045"/>
                  </a:cubicBezTo>
                  <a:cubicBezTo>
                    <a:pt x="20444" y="28995"/>
                    <a:pt x="20027" y="25234"/>
                    <a:pt x="20316" y="24559"/>
                  </a:cubicBezTo>
                  <a:cubicBezTo>
                    <a:pt x="20927" y="22984"/>
                    <a:pt x="19544" y="21762"/>
                    <a:pt x="17680" y="20219"/>
                  </a:cubicBezTo>
                  <a:cubicBezTo>
                    <a:pt x="15816" y="18644"/>
                    <a:pt x="16555" y="16651"/>
                    <a:pt x="16555" y="16651"/>
                  </a:cubicBezTo>
                  <a:lnTo>
                    <a:pt x="14112" y="14015"/>
                  </a:lnTo>
                  <a:cubicBezTo>
                    <a:pt x="14112" y="14015"/>
                    <a:pt x="14273" y="5497"/>
                    <a:pt x="14112" y="2090"/>
                  </a:cubicBezTo>
                  <a:cubicBezTo>
                    <a:pt x="14080" y="1543"/>
                    <a:pt x="14112" y="836"/>
                    <a:pt x="141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8" name="Google Shape;1958;p37"/>
            <p:cNvSpPr/>
            <p:nvPr/>
          </p:nvSpPr>
          <p:spPr>
            <a:xfrm>
              <a:off x="1745500" y="2598325"/>
              <a:ext cx="511925" cy="1037475"/>
            </a:xfrm>
            <a:custGeom>
              <a:rect b="b" l="l" r="r" t="t"/>
              <a:pathLst>
                <a:path extrusionOk="0" h="41499" w="20477">
                  <a:moveTo>
                    <a:pt x="14144" y="0"/>
                  </a:moveTo>
                  <a:cubicBezTo>
                    <a:pt x="13566" y="129"/>
                    <a:pt x="13083" y="290"/>
                    <a:pt x="12633" y="483"/>
                  </a:cubicBezTo>
                  <a:lnTo>
                    <a:pt x="12601" y="483"/>
                  </a:lnTo>
                  <a:cubicBezTo>
                    <a:pt x="12473" y="515"/>
                    <a:pt x="12376" y="579"/>
                    <a:pt x="12248" y="643"/>
                  </a:cubicBezTo>
                  <a:cubicBezTo>
                    <a:pt x="12215" y="1093"/>
                    <a:pt x="12215" y="1608"/>
                    <a:pt x="12215" y="2186"/>
                  </a:cubicBezTo>
                  <a:cubicBezTo>
                    <a:pt x="12215" y="2926"/>
                    <a:pt x="12215" y="3761"/>
                    <a:pt x="12280" y="4726"/>
                  </a:cubicBezTo>
                  <a:cubicBezTo>
                    <a:pt x="12505" y="8037"/>
                    <a:pt x="12537" y="12087"/>
                    <a:pt x="12537" y="13726"/>
                  </a:cubicBezTo>
                  <a:cubicBezTo>
                    <a:pt x="12537" y="14208"/>
                    <a:pt x="12537" y="14498"/>
                    <a:pt x="12537" y="14498"/>
                  </a:cubicBezTo>
                  <a:lnTo>
                    <a:pt x="12505" y="14594"/>
                  </a:lnTo>
                  <a:cubicBezTo>
                    <a:pt x="12505" y="14594"/>
                    <a:pt x="12376" y="14851"/>
                    <a:pt x="12183" y="15301"/>
                  </a:cubicBezTo>
                  <a:cubicBezTo>
                    <a:pt x="12087" y="15430"/>
                    <a:pt x="12023" y="15623"/>
                    <a:pt x="11926" y="15815"/>
                  </a:cubicBezTo>
                  <a:lnTo>
                    <a:pt x="12087" y="17326"/>
                  </a:lnTo>
                  <a:lnTo>
                    <a:pt x="1" y="36999"/>
                  </a:lnTo>
                  <a:lnTo>
                    <a:pt x="7137" y="41499"/>
                  </a:lnTo>
                  <a:lnTo>
                    <a:pt x="16973" y="31534"/>
                  </a:lnTo>
                  <a:cubicBezTo>
                    <a:pt x="16941" y="31502"/>
                    <a:pt x="16941" y="31502"/>
                    <a:pt x="16941" y="31502"/>
                  </a:cubicBezTo>
                  <a:cubicBezTo>
                    <a:pt x="16362" y="30538"/>
                    <a:pt x="15976" y="29895"/>
                    <a:pt x="15944" y="29863"/>
                  </a:cubicBezTo>
                  <a:lnTo>
                    <a:pt x="20477" y="25877"/>
                  </a:lnTo>
                  <a:cubicBezTo>
                    <a:pt x="20316" y="24462"/>
                    <a:pt x="20219" y="23273"/>
                    <a:pt x="20219" y="22502"/>
                  </a:cubicBezTo>
                  <a:cubicBezTo>
                    <a:pt x="20219" y="22084"/>
                    <a:pt x="20252" y="21794"/>
                    <a:pt x="20316" y="21666"/>
                  </a:cubicBezTo>
                  <a:cubicBezTo>
                    <a:pt x="20412" y="21409"/>
                    <a:pt x="20444" y="21151"/>
                    <a:pt x="20444" y="20926"/>
                  </a:cubicBezTo>
                  <a:cubicBezTo>
                    <a:pt x="20477" y="19673"/>
                    <a:pt x="19223" y="18612"/>
                    <a:pt x="17680" y="17326"/>
                  </a:cubicBezTo>
                  <a:cubicBezTo>
                    <a:pt x="16651" y="16458"/>
                    <a:pt x="16426" y="15462"/>
                    <a:pt x="16426" y="14723"/>
                  </a:cubicBezTo>
                  <a:cubicBezTo>
                    <a:pt x="16426" y="14144"/>
                    <a:pt x="16555" y="13758"/>
                    <a:pt x="16555" y="13758"/>
                  </a:cubicBezTo>
                  <a:lnTo>
                    <a:pt x="14112" y="11122"/>
                  </a:lnTo>
                  <a:cubicBezTo>
                    <a:pt x="14112" y="11122"/>
                    <a:pt x="14176" y="7329"/>
                    <a:pt x="14176" y="3793"/>
                  </a:cubicBezTo>
                  <a:cubicBezTo>
                    <a:pt x="14176" y="2411"/>
                    <a:pt x="14176" y="1061"/>
                    <a:pt x="141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59" name="Google Shape;1959;p37"/>
            <p:cNvSpPr/>
            <p:nvPr/>
          </p:nvSpPr>
          <p:spPr>
            <a:xfrm>
              <a:off x="1655500" y="2517150"/>
              <a:ext cx="716850" cy="1242100"/>
            </a:xfrm>
            <a:custGeom>
              <a:rect b="b" l="l" r="r" t="t"/>
              <a:pathLst>
                <a:path extrusionOk="0" h="49684" w="28674">
                  <a:moveTo>
                    <a:pt x="18741" y="547"/>
                  </a:moveTo>
                  <a:cubicBezTo>
                    <a:pt x="19062" y="547"/>
                    <a:pt x="19319" y="579"/>
                    <a:pt x="19608" y="612"/>
                  </a:cubicBezTo>
                  <a:cubicBezTo>
                    <a:pt x="20155" y="740"/>
                    <a:pt x="20476" y="837"/>
                    <a:pt x="20605" y="901"/>
                  </a:cubicBezTo>
                  <a:lnTo>
                    <a:pt x="20680" y="926"/>
                  </a:lnTo>
                  <a:lnTo>
                    <a:pt x="20680" y="926"/>
                  </a:lnTo>
                  <a:cubicBezTo>
                    <a:pt x="20746" y="1266"/>
                    <a:pt x="21097" y="3063"/>
                    <a:pt x="21473" y="4887"/>
                  </a:cubicBezTo>
                  <a:cubicBezTo>
                    <a:pt x="21666" y="5915"/>
                    <a:pt x="21859" y="6944"/>
                    <a:pt x="22019" y="7748"/>
                  </a:cubicBezTo>
                  <a:cubicBezTo>
                    <a:pt x="22116" y="8133"/>
                    <a:pt x="22180" y="8487"/>
                    <a:pt x="22244" y="8744"/>
                  </a:cubicBezTo>
                  <a:cubicBezTo>
                    <a:pt x="22276" y="9001"/>
                    <a:pt x="22309" y="9162"/>
                    <a:pt x="22341" y="9226"/>
                  </a:cubicBezTo>
                  <a:cubicBezTo>
                    <a:pt x="22341" y="9226"/>
                    <a:pt x="22341" y="9323"/>
                    <a:pt x="22373" y="9419"/>
                  </a:cubicBezTo>
                  <a:cubicBezTo>
                    <a:pt x="22469" y="10319"/>
                    <a:pt x="22694" y="13469"/>
                    <a:pt x="22887" y="16362"/>
                  </a:cubicBezTo>
                  <a:cubicBezTo>
                    <a:pt x="22984" y="17809"/>
                    <a:pt x="23080" y="19191"/>
                    <a:pt x="23177" y="20220"/>
                  </a:cubicBezTo>
                  <a:cubicBezTo>
                    <a:pt x="23241" y="21248"/>
                    <a:pt x="23273" y="21923"/>
                    <a:pt x="23273" y="21923"/>
                  </a:cubicBezTo>
                  <a:cubicBezTo>
                    <a:pt x="23273" y="21988"/>
                    <a:pt x="23305" y="22052"/>
                    <a:pt x="23369" y="22084"/>
                  </a:cubicBezTo>
                  <a:cubicBezTo>
                    <a:pt x="23369" y="22084"/>
                    <a:pt x="23659" y="22373"/>
                    <a:pt x="24077" y="22856"/>
                  </a:cubicBezTo>
                  <a:cubicBezTo>
                    <a:pt x="24752" y="23563"/>
                    <a:pt x="25748" y="24656"/>
                    <a:pt x="26584" y="25620"/>
                  </a:cubicBezTo>
                  <a:cubicBezTo>
                    <a:pt x="27034" y="26134"/>
                    <a:pt x="27387" y="26584"/>
                    <a:pt x="27677" y="26970"/>
                  </a:cubicBezTo>
                  <a:cubicBezTo>
                    <a:pt x="27837" y="27163"/>
                    <a:pt x="27934" y="27324"/>
                    <a:pt x="28030" y="27452"/>
                  </a:cubicBezTo>
                  <a:cubicBezTo>
                    <a:pt x="28080" y="27576"/>
                    <a:pt x="28129" y="27662"/>
                    <a:pt x="28150" y="27709"/>
                  </a:cubicBezTo>
                  <a:lnTo>
                    <a:pt x="28127" y="27709"/>
                  </a:lnTo>
                  <a:cubicBezTo>
                    <a:pt x="28127" y="27742"/>
                    <a:pt x="28062" y="27870"/>
                    <a:pt x="27998" y="28031"/>
                  </a:cubicBezTo>
                  <a:cubicBezTo>
                    <a:pt x="27645" y="28706"/>
                    <a:pt x="26777" y="29992"/>
                    <a:pt x="25652" y="31535"/>
                  </a:cubicBezTo>
                  <a:cubicBezTo>
                    <a:pt x="23948" y="33849"/>
                    <a:pt x="21698" y="36806"/>
                    <a:pt x="19705" y="39281"/>
                  </a:cubicBezTo>
                  <a:cubicBezTo>
                    <a:pt x="18708" y="40535"/>
                    <a:pt x="17776" y="41660"/>
                    <a:pt x="17037" y="42560"/>
                  </a:cubicBezTo>
                  <a:cubicBezTo>
                    <a:pt x="16298" y="43428"/>
                    <a:pt x="15719" y="44039"/>
                    <a:pt x="15462" y="44264"/>
                  </a:cubicBezTo>
                  <a:cubicBezTo>
                    <a:pt x="13957" y="45541"/>
                    <a:pt x="11024" y="48423"/>
                    <a:pt x="10359" y="49079"/>
                  </a:cubicBezTo>
                  <a:lnTo>
                    <a:pt x="10359" y="49079"/>
                  </a:lnTo>
                  <a:lnTo>
                    <a:pt x="627" y="43690"/>
                  </a:lnTo>
                  <a:lnTo>
                    <a:pt x="627" y="43690"/>
                  </a:lnTo>
                  <a:cubicBezTo>
                    <a:pt x="1267" y="42712"/>
                    <a:pt x="3940" y="38627"/>
                    <a:pt x="6686" y="34395"/>
                  </a:cubicBezTo>
                  <a:cubicBezTo>
                    <a:pt x="8262" y="31985"/>
                    <a:pt x="9869" y="29509"/>
                    <a:pt x="11090" y="27517"/>
                  </a:cubicBezTo>
                  <a:cubicBezTo>
                    <a:pt x="11733" y="26552"/>
                    <a:pt x="12247" y="25684"/>
                    <a:pt x="12665" y="25009"/>
                  </a:cubicBezTo>
                  <a:cubicBezTo>
                    <a:pt x="13051" y="24366"/>
                    <a:pt x="13308" y="23916"/>
                    <a:pt x="13437" y="23691"/>
                  </a:cubicBezTo>
                  <a:cubicBezTo>
                    <a:pt x="13758" y="22920"/>
                    <a:pt x="14433" y="21441"/>
                    <a:pt x="15012" y="20188"/>
                  </a:cubicBezTo>
                  <a:cubicBezTo>
                    <a:pt x="15301" y="19545"/>
                    <a:pt x="15590" y="18966"/>
                    <a:pt x="15783" y="18548"/>
                  </a:cubicBezTo>
                  <a:cubicBezTo>
                    <a:pt x="15976" y="18098"/>
                    <a:pt x="16105" y="17841"/>
                    <a:pt x="16105" y="17841"/>
                  </a:cubicBezTo>
                  <a:lnTo>
                    <a:pt x="16137" y="17745"/>
                  </a:lnTo>
                  <a:cubicBezTo>
                    <a:pt x="16137" y="17745"/>
                    <a:pt x="16137" y="17455"/>
                    <a:pt x="16137" y="16973"/>
                  </a:cubicBezTo>
                  <a:cubicBezTo>
                    <a:pt x="16137" y="15334"/>
                    <a:pt x="16105" y="11284"/>
                    <a:pt x="15880" y="7973"/>
                  </a:cubicBezTo>
                  <a:cubicBezTo>
                    <a:pt x="15815" y="7008"/>
                    <a:pt x="15815" y="6173"/>
                    <a:pt x="15815" y="5433"/>
                  </a:cubicBezTo>
                  <a:cubicBezTo>
                    <a:pt x="15815" y="2958"/>
                    <a:pt x="16105" y="1737"/>
                    <a:pt x="16265" y="1287"/>
                  </a:cubicBezTo>
                  <a:cubicBezTo>
                    <a:pt x="16265" y="1254"/>
                    <a:pt x="16330" y="1158"/>
                    <a:pt x="16490" y="1062"/>
                  </a:cubicBezTo>
                  <a:cubicBezTo>
                    <a:pt x="16683" y="933"/>
                    <a:pt x="17037" y="804"/>
                    <a:pt x="17455" y="708"/>
                  </a:cubicBezTo>
                  <a:cubicBezTo>
                    <a:pt x="17841" y="612"/>
                    <a:pt x="18291" y="547"/>
                    <a:pt x="18741" y="547"/>
                  </a:cubicBezTo>
                  <a:close/>
                  <a:moveTo>
                    <a:pt x="18741" y="1"/>
                  </a:moveTo>
                  <a:cubicBezTo>
                    <a:pt x="18098" y="1"/>
                    <a:pt x="17423" y="129"/>
                    <a:pt x="16908" y="290"/>
                  </a:cubicBezTo>
                  <a:cubicBezTo>
                    <a:pt x="16619" y="387"/>
                    <a:pt x="16394" y="483"/>
                    <a:pt x="16201" y="612"/>
                  </a:cubicBezTo>
                  <a:cubicBezTo>
                    <a:pt x="16008" y="772"/>
                    <a:pt x="15848" y="901"/>
                    <a:pt x="15751" y="1126"/>
                  </a:cubicBezTo>
                  <a:cubicBezTo>
                    <a:pt x="15558" y="1640"/>
                    <a:pt x="15269" y="2926"/>
                    <a:pt x="15269" y="5433"/>
                  </a:cubicBezTo>
                  <a:cubicBezTo>
                    <a:pt x="15269" y="6173"/>
                    <a:pt x="15301" y="7040"/>
                    <a:pt x="15365" y="8005"/>
                  </a:cubicBezTo>
                  <a:cubicBezTo>
                    <a:pt x="15558" y="11316"/>
                    <a:pt x="15590" y="15334"/>
                    <a:pt x="15590" y="16973"/>
                  </a:cubicBezTo>
                  <a:cubicBezTo>
                    <a:pt x="15590" y="17362"/>
                    <a:pt x="15590" y="17605"/>
                    <a:pt x="15590" y="17684"/>
                  </a:cubicBezTo>
                  <a:lnTo>
                    <a:pt x="15590" y="17684"/>
                  </a:lnTo>
                  <a:cubicBezTo>
                    <a:pt x="15329" y="18236"/>
                    <a:pt x="13547" y="22008"/>
                    <a:pt x="12922" y="23466"/>
                  </a:cubicBezTo>
                  <a:cubicBezTo>
                    <a:pt x="12858" y="23627"/>
                    <a:pt x="12601" y="24109"/>
                    <a:pt x="12215" y="24752"/>
                  </a:cubicBezTo>
                  <a:cubicBezTo>
                    <a:pt x="10801" y="27034"/>
                    <a:pt x="7779" y="31760"/>
                    <a:pt x="5079" y="35906"/>
                  </a:cubicBezTo>
                  <a:cubicBezTo>
                    <a:pt x="3729" y="37996"/>
                    <a:pt x="2476" y="39924"/>
                    <a:pt x="1543" y="41339"/>
                  </a:cubicBezTo>
                  <a:cubicBezTo>
                    <a:pt x="1093" y="42046"/>
                    <a:pt x="708" y="42624"/>
                    <a:pt x="450" y="43010"/>
                  </a:cubicBezTo>
                  <a:cubicBezTo>
                    <a:pt x="193" y="43396"/>
                    <a:pt x="33" y="43621"/>
                    <a:pt x="33" y="43621"/>
                  </a:cubicBezTo>
                  <a:cubicBezTo>
                    <a:pt x="0" y="43685"/>
                    <a:pt x="0" y="43782"/>
                    <a:pt x="0" y="43846"/>
                  </a:cubicBezTo>
                  <a:cubicBezTo>
                    <a:pt x="33" y="43910"/>
                    <a:pt x="65" y="43974"/>
                    <a:pt x="129" y="44007"/>
                  </a:cubicBezTo>
                  <a:lnTo>
                    <a:pt x="10287" y="49664"/>
                  </a:lnTo>
                  <a:cubicBezTo>
                    <a:pt x="10322" y="49676"/>
                    <a:pt x="10362" y="49683"/>
                    <a:pt x="10402" y="49683"/>
                  </a:cubicBezTo>
                  <a:cubicBezTo>
                    <a:pt x="10473" y="49683"/>
                    <a:pt x="10547" y="49661"/>
                    <a:pt x="10608" y="49600"/>
                  </a:cubicBezTo>
                  <a:cubicBezTo>
                    <a:pt x="10608" y="49600"/>
                    <a:pt x="10833" y="49375"/>
                    <a:pt x="11187" y="49021"/>
                  </a:cubicBezTo>
                  <a:cubicBezTo>
                    <a:pt x="12247" y="47993"/>
                    <a:pt x="14562" y="45742"/>
                    <a:pt x="15815" y="44682"/>
                  </a:cubicBezTo>
                  <a:cubicBezTo>
                    <a:pt x="16040" y="44489"/>
                    <a:pt x="16394" y="44103"/>
                    <a:pt x="16876" y="43557"/>
                  </a:cubicBezTo>
                  <a:cubicBezTo>
                    <a:pt x="18516" y="41724"/>
                    <a:pt x="21441" y="38028"/>
                    <a:pt x="23980" y="34685"/>
                  </a:cubicBezTo>
                  <a:cubicBezTo>
                    <a:pt x="25234" y="33013"/>
                    <a:pt x="26391" y="31406"/>
                    <a:pt x="27259" y="30184"/>
                  </a:cubicBezTo>
                  <a:cubicBezTo>
                    <a:pt x="27677" y="29574"/>
                    <a:pt x="28030" y="29027"/>
                    <a:pt x="28255" y="28642"/>
                  </a:cubicBezTo>
                  <a:cubicBezTo>
                    <a:pt x="28384" y="28417"/>
                    <a:pt x="28480" y="28256"/>
                    <a:pt x="28545" y="28095"/>
                  </a:cubicBezTo>
                  <a:cubicBezTo>
                    <a:pt x="28577" y="28031"/>
                    <a:pt x="28609" y="27967"/>
                    <a:pt x="28641" y="27902"/>
                  </a:cubicBezTo>
                  <a:cubicBezTo>
                    <a:pt x="28673" y="27838"/>
                    <a:pt x="28673" y="27774"/>
                    <a:pt x="28673" y="27709"/>
                  </a:cubicBezTo>
                  <a:lnTo>
                    <a:pt x="28673" y="27645"/>
                  </a:lnTo>
                  <a:cubicBezTo>
                    <a:pt x="28641" y="27452"/>
                    <a:pt x="28512" y="27259"/>
                    <a:pt x="28384" y="27034"/>
                  </a:cubicBezTo>
                  <a:cubicBezTo>
                    <a:pt x="27837" y="26231"/>
                    <a:pt x="26712" y="24913"/>
                    <a:pt x="25684" y="23788"/>
                  </a:cubicBezTo>
                  <a:cubicBezTo>
                    <a:pt x="24804" y="22826"/>
                    <a:pt x="24019" y="21982"/>
                    <a:pt x="23810" y="21757"/>
                  </a:cubicBezTo>
                  <a:lnTo>
                    <a:pt x="23810" y="21757"/>
                  </a:lnTo>
                  <a:cubicBezTo>
                    <a:pt x="23764" y="21131"/>
                    <a:pt x="23567" y="18418"/>
                    <a:pt x="23369" y="15655"/>
                  </a:cubicBezTo>
                  <a:cubicBezTo>
                    <a:pt x="23273" y="14080"/>
                    <a:pt x="23144" y="12505"/>
                    <a:pt x="23048" y="11284"/>
                  </a:cubicBezTo>
                  <a:cubicBezTo>
                    <a:pt x="23016" y="10673"/>
                    <a:pt x="22984" y="10158"/>
                    <a:pt x="22919" y="9805"/>
                  </a:cubicBezTo>
                  <a:cubicBezTo>
                    <a:pt x="22919" y="9612"/>
                    <a:pt x="22919" y="9451"/>
                    <a:pt x="22887" y="9355"/>
                  </a:cubicBezTo>
                  <a:cubicBezTo>
                    <a:pt x="22887" y="9291"/>
                    <a:pt x="22887" y="9226"/>
                    <a:pt x="22887" y="9194"/>
                  </a:cubicBezTo>
                  <a:lnTo>
                    <a:pt x="22855" y="9098"/>
                  </a:lnTo>
                  <a:cubicBezTo>
                    <a:pt x="22855" y="9066"/>
                    <a:pt x="22823" y="8873"/>
                    <a:pt x="22759" y="8648"/>
                  </a:cubicBezTo>
                  <a:cubicBezTo>
                    <a:pt x="22566" y="7748"/>
                    <a:pt x="22180" y="5787"/>
                    <a:pt x="21826" y="4019"/>
                  </a:cubicBezTo>
                  <a:cubicBezTo>
                    <a:pt x="21666" y="3151"/>
                    <a:pt x="21505" y="2347"/>
                    <a:pt x="21376" y="1737"/>
                  </a:cubicBezTo>
                  <a:cubicBezTo>
                    <a:pt x="21248" y="1126"/>
                    <a:pt x="21184" y="772"/>
                    <a:pt x="21184" y="772"/>
                  </a:cubicBezTo>
                  <a:lnTo>
                    <a:pt x="21182" y="772"/>
                  </a:lnTo>
                  <a:lnTo>
                    <a:pt x="21182" y="772"/>
                  </a:lnTo>
                  <a:cubicBezTo>
                    <a:pt x="21173" y="660"/>
                    <a:pt x="21114" y="577"/>
                    <a:pt x="21055" y="547"/>
                  </a:cubicBezTo>
                  <a:cubicBezTo>
                    <a:pt x="20959" y="451"/>
                    <a:pt x="20862" y="387"/>
                    <a:pt x="20637" y="322"/>
                  </a:cubicBezTo>
                  <a:cubicBezTo>
                    <a:pt x="20444" y="258"/>
                    <a:pt x="20155" y="194"/>
                    <a:pt x="19705" y="97"/>
                  </a:cubicBezTo>
                  <a:cubicBezTo>
                    <a:pt x="19383" y="33"/>
                    <a:pt x="19062" y="1"/>
                    <a:pt x="187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0" name="Google Shape;1960;p37"/>
            <p:cNvSpPr/>
            <p:nvPr/>
          </p:nvSpPr>
          <p:spPr>
            <a:xfrm>
              <a:off x="2159350" y="2939125"/>
              <a:ext cx="140675" cy="185600"/>
            </a:xfrm>
            <a:custGeom>
              <a:rect b="b" l="l" r="r" t="t"/>
              <a:pathLst>
                <a:path extrusionOk="0" h="7424" w="5627">
                  <a:moveTo>
                    <a:pt x="934" y="0"/>
                  </a:moveTo>
                  <a:cubicBezTo>
                    <a:pt x="442" y="0"/>
                    <a:pt x="1" y="126"/>
                    <a:pt x="1" y="126"/>
                  </a:cubicBezTo>
                  <a:cubicBezTo>
                    <a:pt x="1" y="126"/>
                    <a:pt x="1" y="2859"/>
                    <a:pt x="1319" y="4530"/>
                  </a:cubicBezTo>
                  <a:cubicBezTo>
                    <a:pt x="2637" y="6169"/>
                    <a:pt x="5626" y="7423"/>
                    <a:pt x="5626" y="7423"/>
                  </a:cubicBezTo>
                  <a:cubicBezTo>
                    <a:pt x="5626" y="7423"/>
                    <a:pt x="4726" y="5269"/>
                    <a:pt x="4598" y="4626"/>
                  </a:cubicBezTo>
                  <a:cubicBezTo>
                    <a:pt x="4469" y="3984"/>
                    <a:pt x="3569" y="3534"/>
                    <a:pt x="3055" y="2634"/>
                  </a:cubicBezTo>
                  <a:cubicBezTo>
                    <a:pt x="2540" y="1733"/>
                    <a:pt x="1962" y="319"/>
                    <a:pt x="1962" y="319"/>
                  </a:cubicBezTo>
                  <a:cubicBezTo>
                    <a:pt x="1700" y="71"/>
                    <a:pt x="1302" y="0"/>
                    <a:pt x="9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1" name="Google Shape;1961;p37"/>
            <p:cNvSpPr/>
            <p:nvPr/>
          </p:nvSpPr>
          <p:spPr>
            <a:xfrm>
              <a:off x="2152925" y="2932625"/>
              <a:ext cx="154325" cy="199000"/>
            </a:xfrm>
            <a:custGeom>
              <a:rect b="b" l="l" r="r" t="t"/>
              <a:pathLst>
                <a:path extrusionOk="0" h="7960" w="6173">
                  <a:moveTo>
                    <a:pt x="1158" y="547"/>
                  </a:moveTo>
                  <a:cubicBezTo>
                    <a:pt x="1459" y="547"/>
                    <a:pt x="1789" y="603"/>
                    <a:pt x="1988" y="769"/>
                  </a:cubicBezTo>
                  <a:lnTo>
                    <a:pt x="1988" y="769"/>
                  </a:lnTo>
                  <a:cubicBezTo>
                    <a:pt x="2106" y="1047"/>
                    <a:pt x="2609" y="2207"/>
                    <a:pt x="3087" y="3022"/>
                  </a:cubicBezTo>
                  <a:cubicBezTo>
                    <a:pt x="3376" y="3504"/>
                    <a:pt x="3730" y="3858"/>
                    <a:pt x="4051" y="4179"/>
                  </a:cubicBezTo>
                  <a:cubicBezTo>
                    <a:pt x="4212" y="4308"/>
                    <a:pt x="4340" y="4469"/>
                    <a:pt x="4437" y="4597"/>
                  </a:cubicBezTo>
                  <a:cubicBezTo>
                    <a:pt x="4533" y="4726"/>
                    <a:pt x="4597" y="4822"/>
                    <a:pt x="4597" y="4919"/>
                  </a:cubicBezTo>
                  <a:cubicBezTo>
                    <a:pt x="4630" y="5111"/>
                    <a:pt x="4726" y="5369"/>
                    <a:pt x="4822" y="5690"/>
                  </a:cubicBezTo>
                  <a:cubicBezTo>
                    <a:pt x="4999" y="6166"/>
                    <a:pt x="5223" y="6747"/>
                    <a:pt x="5390" y="7176"/>
                  </a:cubicBezTo>
                  <a:lnTo>
                    <a:pt x="5390" y="7176"/>
                  </a:lnTo>
                  <a:cubicBezTo>
                    <a:pt x="5028" y="6998"/>
                    <a:pt x="4537" y="6740"/>
                    <a:pt x="4019" y="6429"/>
                  </a:cubicBezTo>
                  <a:cubicBezTo>
                    <a:pt x="3183" y="5947"/>
                    <a:pt x="2315" y="5304"/>
                    <a:pt x="1769" y="4597"/>
                  </a:cubicBezTo>
                  <a:cubicBezTo>
                    <a:pt x="1190" y="3858"/>
                    <a:pt x="869" y="2829"/>
                    <a:pt x="708" y="1993"/>
                  </a:cubicBezTo>
                  <a:cubicBezTo>
                    <a:pt x="595" y="1385"/>
                    <a:pt x="562" y="871"/>
                    <a:pt x="552" y="596"/>
                  </a:cubicBezTo>
                  <a:lnTo>
                    <a:pt x="552" y="596"/>
                  </a:lnTo>
                  <a:cubicBezTo>
                    <a:pt x="704" y="570"/>
                    <a:pt x="925" y="547"/>
                    <a:pt x="1158" y="547"/>
                  </a:cubicBezTo>
                  <a:close/>
                  <a:moveTo>
                    <a:pt x="1158" y="1"/>
                  </a:moveTo>
                  <a:cubicBezTo>
                    <a:pt x="644" y="1"/>
                    <a:pt x="226" y="129"/>
                    <a:pt x="194" y="129"/>
                  </a:cubicBezTo>
                  <a:cubicBezTo>
                    <a:pt x="97" y="161"/>
                    <a:pt x="33" y="226"/>
                    <a:pt x="1" y="322"/>
                  </a:cubicBezTo>
                  <a:lnTo>
                    <a:pt x="1" y="386"/>
                  </a:lnTo>
                  <a:cubicBezTo>
                    <a:pt x="1" y="483"/>
                    <a:pt x="1" y="1190"/>
                    <a:pt x="162" y="2090"/>
                  </a:cubicBezTo>
                  <a:cubicBezTo>
                    <a:pt x="354" y="2990"/>
                    <a:pt x="676" y="4083"/>
                    <a:pt x="1351" y="4951"/>
                  </a:cubicBezTo>
                  <a:cubicBezTo>
                    <a:pt x="2058" y="5819"/>
                    <a:pt x="3151" y="6558"/>
                    <a:pt x="4083" y="7104"/>
                  </a:cubicBezTo>
                  <a:cubicBezTo>
                    <a:pt x="5015" y="7619"/>
                    <a:pt x="5787" y="7940"/>
                    <a:pt x="5787" y="7940"/>
                  </a:cubicBezTo>
                  <a:cubicBezTo>
                    <a:pt x="5822" y="7952"/>
                    <a:pt x="5857" y="7959"/>
                    <a:pt x="5893" y="7959"/>
                  </a:cubicBezTo>
                  <a:cubicBezTo>
                    <a:pt x="5954" y="7959"/>
                    <a:pt x="6015" y="7937"/>
                    <a:pt x="6076" y="7876"/>
                  </a:cubicBezTo>
                  <a:cubicBezTo>
                    <a:pt x="6140" y="7812"/>
                    <a:pt x="6173" y="7683"/>
                    <a:pt x="6140" y="7587"/>
                  </a:cubicBezTo>
                  <a:cubicBezTo>
                    <a:pt x="6140" y="7587"/>
                    <a:pt x="5915" y="7040"/>
                    <a:pt x="5690" y="6429"/>
                  </a:cubicBezTo>
                  <a:cubicBezTo>
                    <a:pt x="5562" y="6108"/>
                    <a:pt x="5433" y="5787"/>
                    <a:pt x="5337" y="5497"/>
                  </a:cubicBezTo>
                  <a:cubicBezTo>
                    <a:pt x="5240" y="5208"/>
                    <a:pt x="5144" y="4951"/>
                    <a:pt x="5144" y="4822"/>
                  </a:cubicBezTo>
                  <a:cubicBezTo>
                    <a:pt x="5080" y="4597"/>
                    <a:pt x="4983" y="4436"/>
                    <a:pt x="4855" y="4244"/>
                  </a:cubicBezTo>
                  <a:cubicBezTo>
                    <a:pt x="4469" y="3761"/>
                    <a:pt x="3890" y="3376"/>
                    <a:pt x="3537" y="2765"/>
                  </a:cubicBezTo>
                  <a:cubicBezTo>
                    <a:pt x="3280" y="2315"/>
                    <a:pt x="3022" y="1768"/>
                    <a:pt x="2829" y="1286"/>
                  </a:cubicBezTo>
                  <a:cubicBezTo>
                    <a:pt x="2701" y="1061"/>
                    <a:pt x="2637" y="868"/>
                    <a:pt x="2572" y="708"/>
                  </a:cubicBezTo>
                  <a:cubicBezTo>
                    <a:pt x="2508" y="579"/>
                    <a:pt x="2476" y="483"/>
                    <a:pt x="2476" y="483"/>
                  </a:cubicBezTo>
                  <a:lnTo>
                    <a:pt x="2412" y="386"/>
                  </a:lnTo>
                  <a:cubicBezTo>
                    <a:pt x="2026" y="65"/>
                    <a:pt x="1544" y="1"/>
                    <a:pt x="11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2" name="Google Shape;1962;p37"/>
            <p:cNvSpPr/>
            <p:nvPr/>
          </p:nvSpPr>
          <p:spPr>
            <a:xfrm>
              <a:off x="2144100" y="3174525"/>
              <a:ext cx="314225" cy="554975"/>
            </a:xfrm>
            <a:custGeom>
              <a:rect b="b" l="l" r="r" t="t"/>
              <a:pathLst>
                <a:path extrusionOk="0" h="22199" w="12569">
                  <a:moveTo>
                    <a:pt x="7683" y="0"/>
                  </a:moveTo>
                  <a:lnTo>
                    <a:pt x="0" y="6815"/>
                  </a:lnTo>
                  <a:cubicBezTo>
                    <a:pt x="0" y="6815"/>
                    <a:pt x="3118" y="11861"/>
                    <a:pt x="4565" y="14754"/>
                  </a:cubicBezTo>
                  <a:cubicBezTo>
                    <a:pt x="6043" y="17679"/>
                    <a:pt x="8004" y="21923"/>
                    <a:pt x="9676" y="22180"/>
                  </a:cubicBezTo>
                  <a:cubicBezTo>
                    <a:pt x="9758" y="22192"/>
                    <a:pt x="9839" y="22198"/>
                    <a:pt x="9918" y="22198"/>
                  </a:cubicBezTo>
                  <a:cubicBezTo>
                    <a:pt x="11474" y="22198"/>
                    <a:pt x="12380" y="19885"/>
                    <a:pt x="12472" y="18997"/>
                  </a:cubicBezTo>
                  <a:cubicBezTo>
                    <a:pt x="12569" y="18065"/>
                    <a:pt x="11186" y="16297"/>
                    <a:pt x="10640" y="12504"/>
                  </a:cubicBezTo>
                  <a:cubicBezTo>
                    <a:pt x="10061" y="8711"/>
                    <a:pt x="8872" y="1382"/>
                    <a:pt x="8872" y="1382"/>
                  </a:cubicBezTo>
                  <a:lnTo>
                    <a:pt x="76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3" name="Google Shape;1963;p37"/>
            <p:cNvSpPr/>
            <p:nvPr/>
          </p:nvSpPr>
          <p:spPr>
            <a:xfrm>
              <a:off x="2144100" y="3245225"/>
              <a:ext cx="167175" cy="374525"/>
            </a:xfrm>
            <a:custGeom>
              <a:rect b="b" l="l" r="r" t="t"/>
              <a:pathLst>
                <a:path extrusionOk="0" h="14981" w="6687">
                  <a:moveTo>
                    <a:pt x="4533" y="1"/>
                  </a:moveTo>
                  <a:lnTo>
                    <a:pt x="0" y="3987"/>
                  </a:lnTo>
                  <a:cubicBezTo>
                    <a:pt x="0" y="3987"/>
                    <a:pt x="418" y="4662"/>
                    <a:pt x="1029" y="5658"/>
                  </a:cubicBezTo>
                  <a:lnTo>
                    <a:pt x="1415" y="5240"/>
                  </a:lnTo>
                  <a:lnTo>
                    <a:pt x="6686" y="14980"/>
                  </a:lnTo>
                  <a:cubicBezTo>
                    <a:pt x="6686" y="14980"/>
                    <a:pt x="5143" y="5690"/>
                    <a:pt x="45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4" name="Google Shape;1964;p37"/>
            <p:cNvSpPr/>
            <p:nvPr/>
          </p:nvSpPr>
          <p:spPr>
            <a:xfrm>
              <a:off x="2169800" y="3376225"/>
              <a:ext cx="141475" cy="243525"/>
            </a:xfrm>
            <a:custGeom>
              <a:rect b="b" l="l" r="r" t="t"/>
              <a:pathLst>
                <a:path extrusionOk="0" h="9741" w="5659">
                  <a:moveTo>
                    <a:pt x="5658" y="9740"/>
                  </a:moveTo>
                  <a:lnTo>
                    <a:pt x="387" y="0"/>
                  </a:lnTo>
                  <a:lnTo>
                    <a:pt x="1" y="418"/>
                  </a:lnTo>
                  <a:lnTo>
                    <a:pt x="1" y="418"/>
                  </a:lnTo>
                  <a:lnTo>
                    <a:pt x="387" y="0"/>
                  </a:lnTo>
                  <a:lnTo>
                    <a:pt x="5658" y="9740"/>
                  </a:lnTo>
                  <a:lnTo>
                    <a:pt x="5658" y="97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5" name="Google Shape;1965;p37"/>
            <p:cNvSpPr/>
            <p:nvPr/>
          </p:nvSpPr>
          <p:spPr>
            <a:xfrm>
              <a:off x="2144100" y="3245225"/>
              <a:ext cx="167175" cy="374525"/>
            </a:xfrm>
            <a:custGeom>
              <a:rect b="b" l="l" r="r" t="t"/>
              <a:pathLst>
                <a:path extrusionOk="0" h="14981" w="6687">
                  <a:moveTo>
                    <a:pt x="4533" y="1"/>
                  </a:moveTo>
                  <a:lnTo>
                    <a:pt x="0" y="3987"/>
                  </a:lnTo>
                  <a:cubicBezTo>
                    <a:pt x="32" y="4019"/>
                    <a:pt x="418" y="4662"/>
                    <a:pt x="997" y="5626"/>
                  </a:cubicBezTo>
                  <a:cubicBezTo>
                    <a:pt x="997" y="5626"/>
                    <a:pt x="997" y="5626"/>
                    <a:pt x="1029" y="5658"/>
                  </a:cubicBezTo>
                  <a:lnTo>
                    <a:pt x="1415" y="5240"/>
                  </a:lnTo>
                  <a:lnTo>
                    <a:pt x="6686" y="14980"/>
                  </a:lnTo>
                  <a:cubicBezTo>
                    <a:pt x="6686" y="14980"/>
                    <a:pt x="5143" y="5690"/>
                    <a:pt x="45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6" name="Google Shape;1966;p37"/>
            <p:cNvSpPr/>
            <p:nvPr/>
          </p:nvSpPr>
          <p:spPr>
            <a:xfrm>
              <a:off x="2136850" y="3167975"/>
              <a:ext cx="325500" cy="568300"/>
            </a:xfrm>
            <a:custGeom>
              <a:rect b="b" l="l" r="r" t="t"/>
              <a:pathLst>
                <a:path extrusionOk="0" h="22732" w="13020">
                  <a:moveTo>
                    <a:pt x="7975" y="0"/>
                  </a:moveTo>
                  <a:cubicBezTo>
                    <a:pt x="7915" y="0"/>
                    <a:pt x="7857" y="24"/>
                    <a:pt x="7812" y="69"/>
                  </a:cubicBezTo>
                  <a:cubicBezTo>
                    <a:pt x="7683" y="166"/>
                    <a:pt x="7683" y="326"/>
                    <a:pt x="7780" y="455"/>
                  </a:cubicBezTo>
                  <a:lnTo>
                    <a:pt x="8920" y="1785"/>
                  </a:lnTo>
                  <a:lnTo>
                    <a:pt x="8920" y="1785"/>
                  </a:lnTo>
                  <a:cubicBezTo>
                    <a:pt x="8946" y="1967"/>
                    <a:pt x="9005" y="2366"/>
                    <a:pt x="9098" y="2898"/>
                  </a:cubicBezTo>
                  <a:cubicBezTo>
                    <a:pt x="9451" y="5148"/>
                    <a:pt x="10223" y="9970"/>
                    <a:pt x="10641" y="12798"/>
                  </a:cubicBezTo>
                  <a:cubicBezTo>
                    <a:pt x="10930" y="14663"/>
                    <a:pt x="11412" y="16045"/>
                    <a:pt x="11798" y="17074"/>
                  </a:cubicBezTo>
                  <a:cubicBezTo>
                    <a:pt x="11991" y="17588"/>
                    <a:pt x="12184" y="18038"/>
                    <a:pt x="12280" y="18359"/>
                  </a:cubicBezTo>
                  <a:cubicBezTo>
                    <a:pt x="12409" y="18713"/>
                    <a:pt x="12505" y="19002"/>
                    <a:pt x="12505" y="19163"/>
                  </a:cubicBezTo>
                  <a:lnTo>
                    <a:pt x="12473" y="19227"/>
                  </a:lnTo>
                  <a:cubicBezTo>
                    <a:pt x="12441" y="19613"/>
                    <a:pt x="12216" y="20384"/>
                    <a:pt x="11798" y="21060"/>
                  </a:cubicBezTo>
                  <a:cubicBezTo>
                    <a:pt x="11605" y="21381"/>
                    <a:pt x="11348" y="21670"/>
                    <a:pt x="11091" y="21863"/>
                  </a:cubicBezTo>
                  <a:cubicBezTo>
                    <a:pt x="10834" y="22088"/>
                    <a:pt x="10544" y="22185"/>
                    <a:pt x="10223" y="22185"/>
                  </a:cubicBezTo>
                  <a:lnTo>
                    <a:pt x="10030" y="22185"/>
                  </a:lnTo>
                  <a:cubicBezTo>
                    <a:pt x="9709" y="22152"/>
                    <a:pt x="9291" y="21863"/>
                    <a:pt x="8873" y="21413"/>
                  </a:cubicBezTo>
                  <a:cubicBezTo>
                    <a:pt x="8230" y="20706"/>
                    <a:pt x="7555" y="19645"/>
                    <a:pt x="6912" y="18456"/>
                  </a:cubicBezTo>
                  <a:cubicBezTo>
                    <a:pt x="6269" y="17266"/>
                    <a:pt x="5658" y="16013"/>
                    <a:pt x="5112" y="14920"/>
                  </a:cubicBezTo>
                  <a:cubicBezTo>
                    <a:pt x="3633" y="11963"/>
                    <a:pt x="547" y="6948"/>
                    <a:pt x="547" y="6948"/>
                  </a:cubicBezTo>
                  <a:cubicBezTo>
                    <a:pt x="483" y="6862"/>
                    <a:pt x="390" y="6819"/>
                    <a:pt x="297" y="6819"/>
                  </a:cubicBezTo>
                  <a:cubicBezTo>
                    <a:pt x="251" y="6819"/>
                    <a:pt x="204" y="6830"/>
                    <a:pt x="162" y="6852"/>
                  </a:cubicBezTo>
                  <a:cubicBezTo>
                    <a:pt x="33" y="6916"/>
                    <a:pt x="1" y="7109"/>
                    <a:pt x="65" y="7237"/>
                  </a:cubicBezTo>
                  <a:cubicBezTo>
                    <a:pt x="65" y="7237"/>
                    <a:pt x="258" y="7527"/>
                    <a:pt x="580" y="8041"/>
                  </a:cubicBezTo>
                  <a:cubicBezTo>
                    <a:pt x="1512" y="9616"/>
                    <a:pt x="3537" y="12991"/>
                    <a:pt x="4630" y="15145"/>
                  </a:cubicBezTo>
                  <a:cubicBezTo>
                    <a:pt x="5369" y="16591"/>
                    <a:pt x="6205" y="18392"/>
                    <a:pt x="7105" y="19870"/>
                  </a:cubicBezTo>
                  <a:cubicBezTo>
                    <a:pt x="7555" y="20609"/>
                    <a:pt x="8005" y="21285"/>
                    <a:pt x="8487" y="21767"/>
                  </a:cubicBezTo>
                  <a:cubicBezTo>
                    <a:pt x="8937" y="22281"/>
                    <a:pt x="9419" y="22635"/>
                    <a:pt x="9934" y="22699"/>
                  </a:cubicBezTo>
                  <a:cubicBezTo>
                    <a:pt x="10030" y="22731"/>
                    <a:pt x="10126" y="22731"/>
                    <a:pt x="10223" y="22731"/>
                  </a:cubicBezTo>
                  <a:cubicBezTo>
                    <a:pt x="10673" y="22731"/>
                    <a:pt x="11091" y="22570"/>
                    <a:pt x="11412" y="22313"/>
                  </a:cubicBezTo>
                  <a:cubicBezTo>
                    <a:pt x="11926" y="21895"/>
                    <a:pt x="12312" y="21349"/>
                    <a:pt x="12569" y="20770"/>
                  </a:cubicBezTo>
                  <a:cubicBezTo>
                    <a:pt x="12827" y="20192"/>
                    <a:pt x="12987" y="19645"/>
                    <a:pt x="13019" y="19292"/>
                  </a:cubicBezTo>
                  <a:lnTo>
                    <a:pt x="13019" y="19163"/>
                  </a:lnTo>
                  <a:cubicBezTo>
                    <a:pt x="13019" y="18874"/>
                    <a:pt x="12923" y="18552"/>
                    <a:pt x="12794" y="18199"/>
                  </a:cubicBezTo>
                  <a:cubicBezTo>
                    <a:pt x="12409" y="17074"/>
                    <a:pt x="11605" y="15434"/>
                    <a:pt x="11187" y="12734"/>
                  </a:cubicBezTo>
                  <a:cubicBezTo>
                    <a:pt x="10609" y="8941"/>
                    <a:pt x="9419" y="1612"/>
                    <a:pt x="9419" y="1612"/>
                  </a:cubicBezTo>
                  <a:cubicBezTo>
                    <a:pt x="9419" y="1548"/>
                    <a:pt x="9387" y="1516"/>
                    <a:pt x="9355" y="1484"/>
                  </a:cubicBezTo>
                  <a:lnTo>
                    <a:pt x="8166" y="101"/>
                  </a:lnTo>
                  <a:cubicBezTo>
                    <a:pt x="8114" y="32"/>
                    <a:pt x="8044" y="0"/>
                    <a:pt x="79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7" name="Google Shape;1967;p37"/>
            <p:cNvSpPr/>
            <p:nvPr/>
          </p:nvSpPr>
          <p:spPr>
            <a:xfrm>
              <a:off x="2314450" y="3589175"/>
              <a:ext cx="147900" cy="140325"/>
            </a:xfrm>
            <a:custGeom>
              <a:rect b="b" l="l" r="r" t="t"/>
              <a:pathLst>
                <a:path extrusionOk="0" h="5613" w="5916">
                  <a:moveTo>
                    <a:pt x="4983" y="1"/>
                  </a:moveTo>
                  <a:cubicBezTo>
                    <a:pt x="4501" y="547"/>
                    <a:pt x="3762" y="1158"/>
                    <a:pt x="2605" y="1672"/>
                  </a:cubicBezTo>
                  <a:cubicBezTo>
                    <a:pt x="1544" y="2154"/>
                    <a:pt x="644" y="2379"/>
                    <a:pt x="1" y="2476"/>
                  </a:cubicBezTo>
                  <a:cubicBezTo>
                    <a:pt x="965" y="4147"/>
                    <a:pt x="1962" y="5465"/>
                    <a:pt x="2862" y="5594"/>
                  </a:cubicBezTo>
                  <a:cubicBezTo>
                    <a:pt x="2944" y="5606"/>
                    <a:pt x="3025" y="5612"/>
                    <a:pt x="3104" y="5612"/>
                  </a:cubicBezTo>
                  <a:cubicBezTo>
                    <a:pt x="4660" y="5612"/>
                    <a:pt x="5566" y="3299"/>
                    <a:pt x="5658" y="2411"/>
                  </a:cubicBezTo>
                  <a:cubicBezTo>
                    <a:pt x="5690" y="1865"/>
                    <a:pt x="5915" y="290"/>
                    <a:pt x="49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8" name="Google Shape;1968;p37"/>
            <p:cNvSpPr/>
            <p:nvPr/>
          </p:nvSpPr>
          <p:spPr>
            <a:xfrm>
              <a:off x="2307225" y="3582450"/>
              <a:ext cx="156725" cy="153825"/>
            </a:xfrm>
            <a:custGeom>
              <a:rect b="b" l="l" r="r" t="t"/>
              <a:pathLst>
                <a:path extrusionOk="0" h="6153" w="6269">
                  <a:moveTo>
                    <a:pt x="5359" y="606"/>
                  </a:moveTo>
                  <a:cubicBezTo>
                    <a:pt x="5470" y="689"/>
                    <a:pt x="5548" y="817"/>
                    <a:pt x="5594" y="977"/>
                  </a:cubicBezTo>
                  <a:cubicBezTo>
                    <a:pt x="5690" y="1202"/>
                    <a:pt x="5722" y="1523"/>
                    <a:pt x="5722" y="1813"/>
                  </a:cubicBezTo>
                  <a:cubicBezTo>
                    <a:pt x="5722" y="2166"/>
                    <a:pt x="5690" y="2455"/>
                    <a:pt x="5658" y="2648"/>
                  </a:cubicBezTo>
                  <a:cubicBezTo>
                    <a:pt x="5626" y="3034"/>
                    <a:pt x="5401" y="3805"/>
                    <a:pt x="4983" y="4481"/>
                  </a:cubicBezTo>
                  <a:cubicBezTo>
                    <a:pt x="4790" y="4802"/>
                    <a:pt x="4533" y="5091"/>
                    <a:pt x="4276" y="5284"/>
                  </a:cubicBezTo>
                  <a:cubicBezTo>
                    <a:pt x="4019" y="5509"/>
                    <a:pt x="3729" y="5606"/>
                    <a:pt x="3408" y="5606"/>
                  </a:cubicBezTo>
                  <a:lnTo>
                    <a:pt x="3215" y="5606"/>
                  </a:lnTo>
                  <a:cubicBezTo>
                    <a:pt x="2861" y="5541"/>
                    <a:pt x="2411" y="5252"/>
                    <a:pt x="1929" y="4706"/>
                  </a:cubicBezTo>
                  <a:cubicBezTo>
                    <a:pt x="1540" y="4233"/>
                    <a:pt x="1126" y="3615"/>
                    <a:pt x="709" y="2936"/>
                  </a:cubicBezTo>
                  <a:lnTo>
                    <a:pt x="709" y="2936"/>
                  </a:lnTo>
                  <a:cubicBezTo>
                    <a:pt x="1328" y="2816"/>
                    <a:pt x="2094" y="2593"/>
                    <a:pt x="2990" y="2198"/>
                  </a:cubicBezTo>
                  <a:cubicBezTo>
                    <a:pt x="4077" y="1728"/>
                    <a:pt x="4842" y="1123"/>
                    <a:pt x="5359" y="606"/>
                  </a:cubicBezTo>
                  <a:close/>
                  <a:moveTo>
                    <a:pt x="5292" y="0"/>
                  </a:moveTo>
                  <a:cubicBezTo>
                    <a:pt x="5212" y="0"/>
                    <a:pt x="5128" y="37"/>
                    <a:pt x="5079" y="109"/>
                  </a:cubicBezTo>
                  <a:cubicBezTo>
                    <a:pt x="4629" y="591"/>
                    <a:pt x="3922" y="1202"/>
                    <a:pt x="2765" y="1716"/>
                  </a:cubicBezTo>
                  <a:cubicBezTo>
                    <a:pt x="1736" y="2166"/>
                    <a:pt x="868" y="2391"/>
                    <a:pt x="258" y="2488"/>
                  </a:cubicBezTo>
                  <a:cubicBezTo>
                    <a:pt x="161" y="2488"/>
                    <a:pt x="97" y="2552"/>
                    <a:pt x="33" y="2648"/>
                  </a:cubicBezTo>
                  <a:cubicBezTo>
                    <a:pt x="1" y="2713"/>
                    <a:pt x="1" y="2809"/>
                    <a:pt x="65" y="2873"/>
                  </a:cubicBezTo>
                  <a:cubicBezTo>
                    <a:pt x="547" y="3709"/>
                    <a:pt x="1029" y="4481"/>
                    <a:pt x="1543" y="5059"/>
                  </a:cubicBezTo>
                  <a:cubicBezTo>
                    <a:pt x="2026" y="5638"/>
                    <a:pt x="2540" y="6056"/>
                    <a:pt x="3119" y="6120"/>
                  </a:cubicBezTo>
                  <a:cubicBezTo>
                    <a:pt x="3215" y="6152"/>
                    <a:pt x="3311" y="6152"/>
                    <a:pt x="3408" y="6152"/>
                  </a:cubicBezTo>
                  <a:cubicBezTo>
                    <a:pt x="3858" y="6152"/>
                    <a:pt x="4276" y="5991"/>
                    <a:pt x="4597" y="5734"/>
                  </a:cubicBezTo>
                  <a:cubicBezTo>
                    <a:pt x="5111" y="5316"/>
                    <a:pt x="5497" y="4770"/>
                    <a:pt x="5754" y="4191"/>
                  </a:cubicBezTo>
                  <a:cubicBezTo>
                    <a:pt x="6012" y="3613"/>
                    <a:pt x="6172" y="3066"/>
                    <a:pt x="6204" y="2713"/>
                  </a:cubicBezTo>
                  <a:cubicBezTo>
                    <a:pt x="6237" y="2520"/>
                    <a:pt x="6269" y="2198"/>
                    <a:pt x="6269" y="1813"/>
                  </a:cubicBezTo>
                  <a:cubicBezTo>
                    <a:pt x="6269" y="1491"/>
                    <a:pt x="6237" y="1137"/>
                    <a:pt x="6108" y="784"/>
                  </a:cubicBezTo>
                  <a:cubicBezTo>
                    <a:pt x="5979" y="462"/>
                    <a:pt x="5754" y="141"/>
                    <a:pt x="5369" y="12"/>
                  </a:cubicBezTo>
                  <a:cubicBezTo>
                    <a:pt x="5345" y="4"/>
                    <a:pt x="5318" y="0"/>
                    <a:pt x="529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69" name="Google Shape;1969;p37"/>
            <p:cNvSpPr/>
            <p:nvPr/>
          </p:nvSpPr>
          <p:spPr>
            <a:xfrm>
              <a:off x="2013100" y="2523650"/>
              <a:ext cx="178425" cy="93975"/>
            </a:xfrm>
            <a:custGeom>
              <a:rect b="b" l="l" r="r" t="t"/>
              <a:pathLst>
                <a:path extrusionOk="0" h="3759" w="7137">
                  <a:moveTo>
                    <a:pt x="4044" y="1"/>
                  </a:moveTo>
                  <a:cubicBezTo>
                    <a:pt x="2559" y="1"/>
                    <a:pt x="781" y="285"/>
                    <a:pt x="611" y="769"/>
                  </a:cubicBezTo>
                  <a:cubicBezTo>
                    <a:pt x="483" y="1155"/>
                    <a:pt x="1" y="2312"/>
                    <a:pt x="1254" y="3759"/>
                  </a:cubicBezTo>
                  <a:cubicBezTo>
                    <a:pt x="2144" y="3303"/>
                    <a:pt x="3430" y="2832"/>
                    <a:pt x="4904" y="2832"/>
                  </a:cubicBezTo>
                  <a:cubicBezTo>
                    <a:pt x="5613" y="2832"/>
                    <a:pt x="6365" y="2941"/>
                    <a:pt x="7137" y="3212"/>
                  </a:cubicBezTo>
                  <a:cubicBezTo>
                    <a:pt x="6847" y="1734"/>
                    <a:pt x="6622" y="544"/>
                    <a:pt x="6622" y="544"/>
                  </a:cubicBezTo>
                  <a:cubicBezTo>
                    <a:pt x="6622" y="544"/>
                    <a:pt x="6783" y="384"/>
                    <a:pt x="5337" y="94"/>
                  </a:cubicBezTo>
                  <a:cubicBezTo>
                    <a:pt x="4981" y="31"/>
                    <a:pt x="4528" y="1"/>
                    <a:pt x="40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0" name="Google Shape;1970;p37"/>
            <p:cNvSpPr/>
            <p:nvPr/>
          </p:nvSpPr>
          <p:spPr>
            <a:xfrm>
              <a:off x="2013100" y="2524400"/>
              <a:ext cx="86025" cy="93225"/>
            </a:xfrm>
            <a:custGeom>
              <a:rect b="b" l="l" r="r" t="t"/>
              <a:pathLst>
                <a:path extrusionOk="0" h="3729" w="3441">
                  <a:moveTo>
                    <a:pt x="3440" y="0"/>
                  </a:moveTo>
                  <a:lnTo>
                    <a:pt x="3440" y="0"/>
                  </a:lnTo>
                  <a:cubicBezTo>
                    <a:pt x="2122" y="64"/>
                    <a:pt x="772" y="322"/>
                    <a:pt x="611" y="739"/>
                  </a:cubicBezTo>
                  <a:cubicBezTo>
                    <a:pt x="483" y="1125"/>
                    <a:pt x="1" y="2282"/>
                    <a:pt x="1254" y="3729"/>
                  </a:cubicBezTo>
                  <a:cubicBezTo>
                    <a:pt x="1833" y="3440"/>
                    <a:pt x="2572" y="3118"/>
                    <a:pt x="3440" y="2957"/>
                  </a:cubicBezTo>
                  <a:cubicBezTo>
                    <a:pt x="3440" y="2668"/>
                    <a:pt x="3408" y="2379"/>
                    <a:pt x="3408" y="2154"/>
                  </a:cubicBezTo>
                  <a:cubicBezTo>
                    <a:pt x="3376" y="1607"/>
                    <a:pt x="3408" y="868"/>
                    <a:pt x="34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1" name="Google Shape;1971;p37"/>
            <p:cNvSpPr/>
            <p:nvPr/>
          </p:nvSpPr>
          <p:spPr>
            <a:xfrm>
              <a:off x="2023550" y="2524400"/>
              <a:ext cx="75575" cy="93225"/>
            </a:xfrm>
            <a:custGeom>
              <a:rect b="b" l="l" r="r" t="t"/>
              <a:pathLst>
                <a:path extrusionOk="0" h="3729" w="3023">
                  <a:moveTo>
                    <a:pt x="3022" y="0"/>
                  </a:moveTo>
                  <a:lnTo>
                    <a:pt x="3022" y="0"/>
                  </a:lnTo>
                  <a:cubicBezTo>
                    <a:pt x="1704" y="64"/>
                    <a:pt x="386" y="322"/>
                    <a:pt x="193" y="739"/>
                  </a:cubicBezTo>
                  <a:cubicBezTo>
                    <a:pt x="129" y="932"/>
                    <a:pt x="1" y="1286"/>
                    <a:pt x="1" y="1736"/>
                  </a:cubicBezTo>
                  <a:cubicBezTo>
                    <a:pt x="1" y="2218"/>
                    <a:pt x="129" y="2797"/>
                    <a:pt x="611" y="3407"/>
                  </a:cubicBezTo>
                  <a:cubicBezTo>
                    <a:pt x="676" y="3504"/>
                    <a:pt x="772" y="3632"/>
                    <a:pt x="836" y="3729"/>
                  </a:cubicBezTo>
                  <a:cubicBezTo>
                    <a:pt x="1061" y="3632"/>
                    <a:pt x="1254" y="3536"/>
                    <a:pt x="1479" y="3440"/>
                  </a:cubicBezTo>
                  <a:lnTo>
                    <a:pt x="1511" y="3440"/>
                  </a:lnTo>
                  <a:cubicBezTo>
                    <a:pt x="1961" y="3247"/>
                    <a:pt x="2444" y="3086"/>
                    <a:pt x="3022" y="2957"/>
                  </a:cubicBezTo>
                  <a:cubicBezTo>
                    <a:pt x="3022" y="2668"/>
                    <a:pt x="2990" y="2379"/>
                    <a:pt x="2990" y="2154"/>
                  </a:cubicBezTo>
                  <a:cubicBezTo>
                    <a:pt x="2990" y="1961"/>
                    <a:pt x="2990" y="1736"/>
                    <a:pt x="2990" y="1511"/>
                  </a:cubicBezTo>
                  <a:cubicBezTo>
                    <a:pt x="2990" y="1093"/>
                    <a:pt x="2990" y="547"/>
                    <a:pt x="302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2" name="Google Shape;1972;p37"/>
            <p:cNvSpPr/>
            <p:nvPr/>
          </p:nvSpPr>
          <p:spPr>
            <a:xfrm>
              <a:off x="2016325" y="2517150"/>
              <a:ext cx="182450" cy="106975"/>
            </a:xfrm>
            <a:custGeom>
              <a:rect b="b" l="l" r="r" t="t"/>
              <a:pathLst>
                <a:path extrusionOk="0" h="4279" w="7298">
                  <a:moveTo>
                    <a:pt x="3922" y="515"/>
                  </a:moveTo>
                  <a:cubicBezTo>
                    <a:pt x="4404" y="515"/>
                    <a:pt x="4822" y="547"/>
                    <a:pt x="5175" y="612"/>
                  </a:cubicBezTo>
                  <a:cubicBezTo>
                    <a:pt x="5722" y="740"/>
                    <a:pt x="6043" y="837"/>
                    <a:pt x="6172" y="901"/>
                  </a:cubicBezTo>
                  <a:lnTo>
                    <a:pt x="6247" y="926"/>
                  </a:lnTo>
                  <a:lnTo>
                    <a:pt x="6247" y="926"/>
                  </a:lnTo>
                  <a:cubicBezTo>
                    <a:pt x="6289" y="1149"/>
                    <a:pt x="6451" y="1999"/>
                    <a:pt x="6660" y="3074"/>
                  </a:cubicBezTo>
                  <a:lnTo>
                    <a:pt x="6660" y="3074"/>
                  </a:lnTo>
                  <a:cubicBezTo>
                    <a:pt x="6008" y="2894"/>
                    <a:pt x="5367" y="2830"/>
                    <a:pt x="4790" y="2830"/>
                  </a:cubicBezTo>
                  <a:cubicBezTo>
                    <a:pt x="3359" y="2830"/>
                    <a:pt x="2121" y="3244"/>
                    <a:pt x="1231" y="3689"/>
                  </a:cubicBezTo>
                  <a:lnTo>
                    <a:pt x="1231" y="3689"/>
                  </a:lnTo>
                  <a:cubicBezTo>
                    <a:pt x="687" y="3040"/>
                    <a:pt x="547" y="2477"/>
                    <a:pt x="547" y="2026"/>
                  </a:cubicBezTo>
                  <a:cubicBezTo>
                    <a:pt x="547" y="1608"/>
                    <a:pt x="675" y="1319"/>
                    <a:pt x="740" y="1126"/>
                  </a:cubicBezTo>
                  <a:cubicBezTo>
                    <a:pt x="740" y="1094"/>
                    <a:pt x="868" y="997"/>
                    <a:pt x="1061" y="933"/>
                  </a:cubicBezTo>
                  <a:cubicBezTo>
                    <a:pt x="1350" y="804"/>
                    <a:pt x="1800" y="708"/>
                    <a:pt x="2315" y="644"/>
                  </a:cubicBezTo>
                  <a:cubicBezTo>
                    <a:pt x="2829" y="579"/>
                    <a:pt x="3375" y="515"/>
                    <a:pt x="3922" y="515"/>
                  </a:cubicBezTo>
                  <a:close/>
                  <a:moveTo>
                    <a:pt x="3922" y="1"/>
                  </a:moveTo>
                  <a:cubicBezTo>
                    <a:pt x="3150" y="1"/>
                    <a:pt x="2315" y="65"/>
                    <a:pt x="1640" y="194"/>
                  </a:cubicBezTo>
                  <a:cubicBezTo>
                    <a:pt x="1318" y="290"/>
                    <a:pt x="1029" y="354"/>
                    <a:pt x="772" y="483"/>
                  </a:cubicBezTo>
                  <a:cubicBezTo>
                    <a:pt x="643" y="515"/>
                    <a:pt x="547" y="579"/>
                    <a:pt x="450" y="644"/>
                  </a:cubicBezTo>
                  <a:cubicBezTo>
                    <a:pt x="354" y="740"/>
                    <a:pt x="290" y="837"/>
                    <a:pt x="225" y="933"/>
                  </a:cubicBezTo>
                  <a:cubicBezTo>
                    <a:pt x="161" y="1126"/>
                    <a:pt x="32" y="1512"/>
                    <a:pt x="32" y="2026"/>
                  </a:cubicBezTo>
                  <a:cubicBezTo>
                    <a:pt x="0" y="2637"/>
                    <a:pt x="225" y="3408"/>
                    <a:pt x="932" y="4212"/>
                  </a:cubicBezTo>
                  <a:cubicBezTo>
                    <a:pt x="992" y="4251"/>
                    <a:pt x="1064" y="4279"/>
                    <a:pt x="1133" y="4279"/>
                  </a:cubicBezTo>
                  <a:cubicBezTo>
                    <a:pt x="1176" y="4279"/>
                    <a:pt x="1217" y="4268"/>
                    <a:pt x="1254" y="4244"/>
                  </a:cubicBezTo>
                  <a:cubicBezTo>
                    <a:pt x="2122" y="3826"/>
                    <a:pt x="3343" y="3376"/>
                    <a:pt x="4790" y="3376"/>
                  </a:cubicBezTo>
                  <a:cubicBezTo>
                    <a:pt x="5465" y="3376"/>
                    <a:pt x="6172" y="3472"/>
                    <a:pt x="6943" y="3730"/>
                  </a:cubicBezTo>
                  <a:cubicBezTo>
                    <a:pt x="6961" y="3738"/>
                    <a:pt x="6983" y="3742"/>
                    <a:pt x="7006" y="3742"/>
                  </a:cubicBezTo>
                  <a:cubicBezTo>
                    <a:pt x="7072" y="3742"/>
                    <a:pt x="7154" y="3712"/>
                    <a:pt x="7201" y="3665"/>
                  </a:cubicBezTo>
                  <a:cubicBezTo>
                    <a:pt x="7265" y="3601"/>
                    <a:pt x="7297" y="3505"/>
                    <a:pt x="7265" y="3408"/>
                  </a:cubicBezTo>
                  <a:cubicBezTo>
                    <a:pt x="6976" y="1929"/>
                    <a:pt x="6751" y="772"/>
                    <a:pt x="6751" y="772"/>
                  </a:cubicBezTo>
                  <a:lnTo>
                    <a:pt x="6749" y="772"/>
                  </a:lnTo>
                  <a:lnTo>
                    <a:pt x="6749" y="772"/>
                  </a:lnTo>
                  <a:cubicBezTo>
                    <a:pt x="6740" y="660"/>
                    <a:pt x="6681" y="577"/>
                    <a:pt x="6622" y="547"/>
                  </a:cubicBezTo>
                  <a:cubicBezTo>
                    <a:pt x="6526" y="451"/>
                    <a:pt x="6429" y="387"/>
                    <a:pt x="6204" y="322"/>
                  </a:cubicBezTo>
                  <a:cubicBezTo>
                    <a:pt x="6011" y="258"/>
                    <a:pt x="5722" y="194"/>
                    <a:pt x="5272" y="97"/>
                  </a:cubicBezTo>
                  <a:cubicBezTo>
                    <a:pt x="4886" y="33"/>
                    <a:pt x="4404" y="1"/>
                    <a:pt x="392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3" name="Google Shape;1973;p37"/>
            <p:cNvSpPr/>
            <p:nvPr/>
          </p:nvSpPr>
          <p:spPr>
            <a:xfrm>
              <a:off x="2067750" y="3353725"/>
              <a:ext cx="137450" cy="96575"/>
            </a:xfrm>
            <a:custGeom>
              <a:rect b="b" l="l" r="r" t="t"/>
              <a:pathLst>
                <a:path extrusionOk="0" h="3863" w="5498">
                  <a:moveTo>
                    <a:pt x="315" y="0"/>
                  </a:moveTo>
                  <a:cubicBezTo>
                    <a:pt x="222" y="0"/>
                    <a:pt x="129" y="43"/>
                    <a:pt x="65" y="129"/>
                  </a:cubicBezTo>
                  <a:cubicBezTo>
                    <a:pt x="0" y="257"/>
                    <a:pt x="65" y="418"/>
                    <a:pt x="193" y="515"/>
                  </a:cubicBezTo>
                  <a:cubicBezTo>
                    <a:pt x="1640" y="1318"/>
                    <a:pt x="2829" y="2122"/>
                    <a:pt x="3697" y="2765"/>
                  </a:cubicBezTo>
                  <a:cubicBezTo>
                    <a:pt x="4115" y="3054"/>
                    <a:pt x="4436" y="3311"/>
                    <a:pt x="4661" y="3504"/>
                  </a:cubicBezTo>
                  <a:cubicBezTo>
                    <a:pt x="4790" y="3600"/>
                    <a:pt x="4854" y="3665"/>
                    <a:pt x="4919" y="3729"/>
                  </a:cubicBezTo>
                  <a:cubicBezTo>
                    <a:pt x="4983" y="3761"/>
                    <a:pt x="5015" y="3793"/>
                    <a:pt x="5015" y="3793"/>
                  </a:cubicBezTo>
                  <a:cubicBezTo>
                    <a:pt x="5060" y="3838"/>
                    <a:pt x="5125" y="3862"/>
                    <a:pt x="5192" y="3862"/>
                  </a:cubicBezTo>
                  <a:cubicBezTo>
                    <a:pt x="5270" y="3862"/>
                    <a:pt x="5349" y="3830"/>
                    <a:pt x="5401" y="3761"/>
                  </a:cubicBezTo>
                  <a:cubicBezTo>
                    <a:pt x="5497" y="3665"/>
                    <a:pt x="5465" y="3472"/>
                    <a:pt x="5369" y="3375"/>
                  </a:cubicBezTo>
                  <a:cubicBezTo>
                    <a:pt x="5369" y="3375"/>
                    <a:pt x="3376" y="1672"/>
                    <a:pt x="451" y="32"/>
                  </a:cubicBezTo>
                  <a:cubicBezTo>
                    <a:pt x="408" y="11"/>
                    <a:pt x="361" y="0"/>
                    <a:pt x="31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37"/>
            <p:cNvSpPr/>
            <p:nvPr/>
          </p:nvSpPr>
          <p:spPr>
            <a:xfrm>
              <a:off x="2120800" y="2560950"/>
              <a:ext cx="365650" cy="417475"/>
            </a:xfrm>
            <a:custGeom>
              <a:rect b="b" l="l" r="r" t="t"/>
              <a:pathLst>
                <a:path extrusionOk="0" h="16699" w="14626">
                  <a:moveTo>
                    <a:pt x="9268" y="1"/>
                  </a:moveTo>
                  <a:cubicBezTo>
                    <a:pt x="8970" y="1"/>
                    <a:pt x="8666" y="38"/>
                    <a:pt x="8358" y="113"/>
                  </a:cubicBezTo>
                  <a:cubicBezTo>
                    <a:pt x="6011" y="660"/>
                    <a:pt x="6429" y="1978"/>
                    <a:pt x="6429" y="1978"/>
                  </a:cubicBezTo>
                  <a:cubicBezTo>
                    <a:pt x="6429" y="1978"/>
                    <a:pt x="6018" y="1876"/>
                    <a:pt x="5450" y="1876"/>
                  </a:cubicBezTo>
                  <a:cubicBezTo>
                    <a:pt x="4661" y="1876"/>
                    <a:pt x="3571" y="2072"/>
                    <a:pt x="2861" y="3006"/>
                  </a:cubicBezTo>
                  <a:cubicBezTo>
                    <a:pt x="1639" y="4613"/>
                    <a:pt x="2475" y="6221"/>
                    <a:pt x="2475" y="6221"/>
                  </a:cubicBezTo>
                  <a:cubicBezTo>
                    <a:pt x="2475" y="6221"/>
                    <a:pt x="868" y="7539"/>
                    <a:pt x="418" y="9821"/>
                  </a:cubicBezTo>
                  <a:cubicBezTo>
                    <a:pt x="0" y="12103"/>
                    <a:pt x="3279" y="16218"/>
                    <a:pt x="4050" y="16603"/>
                  </a:cubicBezTo>
                  <a:cubicBezTo>
                    <a:pt x="4169" y="16670"/>
                    <a:pt x="4292" y="16699"/>
                    <a:pt x="4414" y="16699"/>
                  </a:cubicBezTo>
                  <a:cubicBezTo>
                    <a:pt x="5055" y="16699"/>
                    <a:pt x="5690" y="15928"/>
                    <a:pt x="5690" y="15928"/>
                  </a:cubicBezTo>
                  <a:cubicBezTo>
                    <a:pt x="5690" y="15928"/>
                    <a:pt x="4982" y="13614"/>
                    <a:pt x="5561" y="13453"/>
                  </a:cubicBezTo>
                  <a:cubicBezTo>
                    <a:pt x="5599" y="13441"/>
                    <a:pt x="5638" y="13435"/>
                    <a:pt x="5680" y="13435"/>
                  </a:cubicBezTo>
                  <a:cubicBezTo>
                    <a:pt x="6269" y="13435"/>
                    <a:pt x="7168" y="14643"/>
                    <a:pt x="7168" y="14643"/>
                  </a:cubicBezTo>
                  <a:cubicBezTo>
                    <a:pt x="7168" y="14643"/>
                    <a:pt x="7303" y="14828"/>
                    <a:pt x="7499" y="14828"/>
                  </a:cubicBezTo>
                  <a:cubicBezTo>
                    <a:pt x="7686" y="14828"/>
                    <a:pt x="7929" y="14659"/>
                    <a:pt x="8165" y="14000"/>
                  </a:cubicBezTo>
                  <a:cubicBezTo>
                    <a:pt x="8647" y="12617"/>
                    <a:pt x="8679" y="11107"/>
                    <a:pt x="8679" y="11107"/>
                  </a:cubicBezTo>
                  <a:cubicBezTo>
                    <a:pt x="8679" y="11107"/>
                    <a:pt x="14626" y="8471"/>
                    <a:pt x="13726" y="4838"/>
                  </a:cubicBezTo>
                  <a:cubicBezTo>
                    <a:pt x="12970" y="1677"/>
                    <a:pt x="11265" y="1"/>
                    <a:pt x="926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37"/>
            <p:cNvSpPr/>
            <p:nvPr/>
          </p:nvSpPr>
          <p:spPr>
            <a:xfrm>
              <a:off x="2124000" y="2554125"/>
              <a:ext cx="348800" cy="430975"/>
            </a:xfrm>
            <a:custGeom>
              <a:rect b="b" l="l" r="r" t="t"/>
              <a:pathLst>
                <a:path extrusionOk="0" h="17239" w="13952">
                  <a:moveTo>
                    <a:pt x="9130" y="547"/>
                  </a:moveTo>
                  <a:cubicBezTo>
                    <a:pt x="10062" y="547"/>
                    <a:pt x="10898" y="933"/>
                    <a:pt x="11637" y="1672"/>
                  </a:cubicBezTo>
                  <a:cubicBezTo>
                    <a:pt x="12376" y="2443"/>
                    <a:pt x="12955" y="3601"/>
                    <a:pt x="13341" y="5176"/>
                  </a:cubicBezTo>
                  <a:cubicBezTo>
                    <a:pt x="13405" y="5401"/>
                    <a:pt x="13437" y="5626"/>
                    <a:pt x="13437" y="5851"/>
                  </a:cubicBezTo>
                  <a:cubicBezTo>
                    <a:pt x="13437" y="6590"/>
                    <a:pt x="13148" y="7297"/>
                    <a:pt x="12665" y="7940"/>
                  </a:cubicBezTo>
                  <a:cubicBezTo>
                    <a:pt x="11990" y="8872"/>
                    <a:pt x="10930" y="9708"/>
                    <a:pt x="10030" y="10255"/>
                  </a:cubicBezTo>
                  <a:cubicBezTo>
                    <a:pt x="9612" y="10544"/>
                    <a:pt x="9194" y="10769"/>
                    <a:pt x="8905" y="10897"/>
                  </a:cubicBezTo>
                  <a:cubicBezTo>
                    <a:pt x="8776" y="10994"/>
                    <a:pt x="8647" y="11026"/>
                    <a:pt x="8583" y="11090"/>
                  </a:cubicBezTo>
                  <a:cubicBezTo>
                    <a:pt x="8487" y="11122"/>
                    <a:pt x="8455" y="11122"/>
                    <a:pt x="8455" y="11122"/>
                  </a:cubicBezTo>
                  <a:cubicBezTo>
                    <a:pt x="8358" y="11187"/>
                    <a:pt x="8294" y="11251"/>
                    <a:pt x="8294" y="11380"/>
                  </a:cubicBezTo>
                  <a:lnTo>
                    <a:pt x="8294" y="11444"/>
                  </a:lnTo>
                  <a:cubicBezTo>
                    <a:pt x="8262" y="11733"/>
                    <a:pt x="8197" y="13019"/>
                    <a:pt x="7780" y="14176"/>
                  </a:cubicBezTo>
                  <a:cubicBezTo>
                    <a:pt x="7683" y="14498"/>
                    <a:pt x="7555" y="14658"/>
                    <a:pt x="7490" y="14755"/>
                  </a:cubicBezTo>
                  <a:cubicBezTo>
                    <a:pt x="7394" y="14851"/>
                    <a:pt x="7362" y="14851"/>
                    <a:pt x="7362" y="14851"/>
                  </a:cubicBezTo>
                  <a:lnTo>
                    <a:pt x="7297" y="14819"/>
                  </a:lnTo>
                  <a:lnTo>
                    <a:pt x="7265" y="14787"/>
                  </a:lnTo>
                  <a:cubicBezTo>
                    <a:pt x="7233" y="14755"/>
                    <a:pt x="7008" y="14465"/>
                    <a:pt x="6687" y="14112"/>
                  </a:cubicBezTo>
                  <a:cubicBezTo>
                    <a:pt x="6526" y="13951"/>
                    <a:pt x="6365" y="13790"/>
                    <a:pt x="6172" y="13662"/>
                  </a:cubicBezTo>
                  <a:cubicBezTo>
                    <a:pt x="5979" y="13533"/>
                    <a:pt x="5754" y="13437"/>
                    <a:pt x="5529" y="13437"/>
                  </a:cubicBezTo>
                  <a:cubicBezTo>
                    <a:pt x="5465" y="13437"/>
                    <a:pt x="5401" y="13437"/>
                    <a:pt x="5337" y="13469"/>
                  </a:cubicBezTo>
                  <a:cubicBezTo>
                    <a:pt x="5240" y="13501"/>
                    <a:pt x="5176" y="13533"/>
                    <a:pt x="5112" y="13598"/>
                  </a:cubicBezTo>
                  <a:cubicBezTo>
                    <a:pt x="5015" y="13694"/>
                    <a:pt x="4983" y="13823"/>
                    <a:pt x="4951" y="13919"/>
                  </a:cubicBezTo>
                  <a:cubicBezTo>
                    <a:pt x="4951" y="14048"/>
                    <a:pt x="4919" y="14176"/>
                    <a:pt x="4919" y="14305"/>
                  </a:cubicBezTo>
                  <a:cubicBezTo>
                    <a:pt x="4919" y="14690"/>
                    <a:pt x="5015" y="15173"/>
                    <a:pt x="5112" y="15591"/>
                  </a:cubicBezTo>
                  <a:cubicBezTo>
                    <a:pt x="5169" y="15821"/>
                    <a:pt x="5227" y="16016"/>
                    <a:pt x="5264" y="16137"/>
                  </a:cubicBezTo>
                  <a:lnTo>
                    <a:pt x="5264" y="16137"/>
                  </a:lnTo>
                  <a:cubicBezTo>
                    <a:pt x="5196" y="16208"/>
                    <a:pt x="5085" y="16312"/>
                    <a:pt x="4951" y="16426"/>
                  </a:cubicBezTo>
                  <a:cubicBezTo>
                    <a:pt x="4726" y="16587"/>
                    <a:pt x="4469" y="16716"/>
                    <a:pt x="4276" y="16716"/>
                  </a:cubicBezTo>
                  <a:cubicBezTo>
                    <a:pt x="4179" y="16716"/>
                    <a:pt x="4115" y="16683"/>
                    <a:pt x="4019" y="16651"/>
                  </a:cubicBezTo>
                  <a:cubicBezTo>
                    <a:pt x="3986" y="16619"/>
                    <a:pt x="3858" y="16555"/>
                    <a:pt x="3729" y="16426"/>
                  </a:cubicBezTo>
                  <a:cubicBezTo>
                    <a:pt x="3247" y="15944"/>
                    <a:pt x="2411" y="14948"/>
                    <a:pt x="1736" y="13823"/>
                  </a:cubicBezTo>
                  <a:cubicBezTo>
                    <a:pt x="1061" y="12730"/>
                    <a:pt x="515" y="11476"/>
                    <a:pt x="547" y="10544"/>
                  </a:cubicBezTo>
                  <a:cubicBezTo>
                    <a:pt x="547" y="10415"/>
                    <a:pt x="547" y="10287"/>
                    <a:pt x="579" y="10158"/>
                  </a:cubicBezTo>
                  <a:cubicBezTo>
                    <a:pt x="772" y="9065"/>
                    <a:pt x="1254" y="8197"/>
                    <a:pt x="1704" y="7587"/>
                  </a:cubicBezTo>
                  <a:cubicBezTo>
                    <a:pt x="1929" y="7297"/>
                    <a:pt x="2122" y="7072"/>
                    <a:pt x="2283" y="6912"/>
                  </a:cubicBezTo>
                  <a:cubicBezTo>
                    <a:pt x="2379" y="6847"/>
                    <a:pt x="2444" y="6783"/>
                    <a:pt x="2476" y="6751"/>
                  </a:cubicBezTo>
                  <a:lnTo>
                    <a:pt x="2508" y="6687"/>
                  </a:lnTo>
                  <a:lnTo>
                    <a:pt x="2540" y="6687"/>
                  </a:lnTo>
                  <a:cubicBezTo>
                    <a:pt x="2636" y="6622"/>
                    <a:pt x="2669" y="6461"/>
                    <a:pt x="2604" y="6365"/>
                  </a:cubicBezTo>
                  <a:cubicBezTo>
                    <a:pt x="2572" y="6301"/>
                    <a:pt x="2347" y="5851"/>
                    <a:pt x="2347" y="5176"/>
                  </a:cubicBezTo>
                  <a:cubicBezTo>
                    <a:pt x="2347" y="4661"/>
                    <a:pt x="2476" y="4083"/>
                    <a:pt x="2958" y="3440"/>
                  </a:cubicBezTo>
                  <a:cubicBezTo>
                    <a:pt x="3247" y="3022"/>
                    <a:pt x="3665" y="2765"/>
                    <a:pt x="4083" y="2604"/>
                  </a:cubicBezTo>
                  <a:cubicBezTo>
                    <a:pt x="4501" y="2476"/>
                    <a:pt x="4951" y="2411"/>
                    <a:pt x="5304" y="2411"/>
                  </a:cubicBezTo>
                  <a:cubicBezTo>
                    <a:pt x="5594" y="2411"/>
                    <a:pt x="5819" y="2443"/>
                    <a:pt x="5979" y="2476"/>
                  </a:cubicBezTo>
                  <a:cubicBezTo>
                    <a:pt x="6076" y="2476"/>
                    <a:pt x="6140" y="2476"/>
                    <a:pt x="6172" y="2508"/>
                  </a:cubicBezTo>
                  <a:lnTo>
                    <a:pt x="6237" y="2508"/>
                  </a:lnTo>
                  <a:cubicBezTo>
                    <a:pt x="6262" y="2516"/>
                    <a:pt x="6288" y="2520"/>
                    <a:pt x="6314" y="2520"/>
                  </a:cubicBezTo>
                  <a:cubicBezTo>
                    <a:pt x="6382" y="2520"/>
                    <a:pt x="6447" y="2490"/>
                    <a:pt x="6494" y="2443"/>
                  </a:cubicBezTo>
                  <a:cubicBezTo>
                    <a:pt x="6558" y="2347"/>
                    <a:pt x="6590" y="2251"/>
                    <a:pt x="6558" y="2154"/>
                  </a:cubicBezTo>
                  <a:cubicBezTo>
                    <a:pt x="6558" y="2154"/>
                    <a:pt x="6526" y="2090"/>
                    <a:pt x="6526" y="2026"/>
                  </a:cubicBezTo>
                  <a:cubicBezTo>
                    <a:pt x="6526" y="1865"/>
                    <a:pt x="6590" y="1640"/>
                    <a:pt x="6815" y="1383"/>
                  </a:cubicBezTo>
                  <a:cubicBezTo>
                    <a:pt x="7040" y="1126"/>
                    <a:pt x="7458" y="836"/>
                    <a:pt x="8294" y="643"/>
                  </a:cubicBezTo>
                  <a:cubicBezTo>
                    <a:pt x="8583" y="579"/>
                    <a:pt x="8872" y="547"/>
                    <a:pt x="9130" y="547"/>
                  </a:cubicBezTo>
                  <a:close/>
                  <a:moveTo>
                    <a:pt x="9130" y="0"/>
                  </a:moveTo>
                  <a:cubicBezTo>
                    <a:pt x="8840" y="0"/>
                    <a:pt x="8519" y="33"/>
                    <a:pt x="8197" y="129"/>
                  </a:cubicBezTo>
                  <a:cubicBezTo>
                    <a:pt x="7265" y="322"/>
                    <a:pt x="6719" y="675"/>
                    <a:pt x="6397" y="1029"/>
                  </a:cubicBezTo>
                  <a:cubicBezTo>
                    <a:pt x="6117" y="1338"/>
                    <a:pt x="6032" y="1670"/>
                    <a:pt x="6015" y="1921"/>
                  </a:cubicBezTo>
                  <a:lnTo>
                    <a:pt x="6015" y="1921"/>
                  </a:lnTo>
                  <a:cubicBezTo>
                    <a:pt x="5831" y="1892"/>
                    <a:pt x="5584" y="1865"/>
                    <a:pt x="5304" y="1865"/>
                  </a:cubicBezTo>
                  <a:cubicBezTo>
                    <a:pt x="4887" y="1865"/>
                    <a:pt x="4404" y="1929"/>
                    <a:pt x="3890" y="2122"/>
                  </a:cubicBezTo>
                  <a:cubicBezTo>
                    <a:pt x="3408" y="2283"/>
                    <a:pt x="2894" y="2604"/>
                    <a:pt x="2508" y="3118"/>
                  </a:cubicBezTo>
                  <a:cubicBezTo>
                    <a:pt x="1961" y="3858"/>
                    <a:pt x="1801" y="4597"/>
                    <a:pt x="1801" y="5176"/>
                  </a:cubicBezTo>
                  <a:cubicBezTo>
                    <a:pt x="1801" y="5724"/>
                    <a:pt x="1939" y="6162"/>
                    <a:pt x="2034" y="6407"/>
                  </a:cubicBezTo>
                  <a:lnTo>
                    <a:pt x="2034" y="6407"/>
                  </a:lnTo>
                  <a:cubicBezTo>
                    <a:pt x="1607" y="6815"/>
                    <a:pt x="404" y="8099"/>
                    <a:pt x="33" y="10062"/>
                  </a:cubicBezTo>
                  <a:cubicBezTo>
                    <a:pt x="1" y="10222"/>
                    <a:pt x="1" y="10383"/>
                    <a:pt x="1" y="10544"/>
                  </a:cubicBezTo>
                  <a:cubicBezTo>
                    <a:pt x="1" y="11187"/>
                    <a:pt x="193" y="11862"/>
                    <a:pt x="483" y="12569"/>
                  </a:cubicBezTo>
                  <a:cubicBezTo>
                    <a:pt x="933" y="13598"/>
                    <a:pt x="1608" y="14658"/>
                    <a:pt x="2219" y="15494"/>
                  </a:cubicBezTo>
                  <a:cubicBezTo>
                    <a:pt x="2540" y="15912"/>
                    <a:pt x="2861" y="16266"/>
                    <a:pt x="3119" y="16555"/>
                  </a:cubicBezTo>
                  <a:cubicBezTo>
                    <a:pt x="3376" y="16844"/>
                    <a:pt x="3601" y="17037"/>
                    <a:pt x="3794" y="17133"/>
                  </a:cubicBezTo>
                  <a:cubicBezTo>
                    <a:pt x="3899" y="17186"/>
                    <a:pt x="4046" y="17238"/>
                    <a:pt x="4185" y="17238"/>
                  </a:cubicBezTo>
                  <a:cubicBezTo>
                    <a:pt x="4216" y="17238"/>
                    <a:pt x="4246" y="17236"/>
                    <a:pt x="4276" y="17230"/>
                  </a:cubicBezTo>
                  <a:cubicBezTo>
                    <a:pt x="4694" y="17230"/>
                    <a:pt x="5047" y="17005"/>
                    <a:pt x="5337" y="16812"/>
                  </a:cubicBezTo>
                  <a:cubicBezTo>
                    <a:pt x="5594" y="16587"/>
                    <a:pt x="5754" y="16394"/>
                    <a:pt x="5754" y="16362"/>
                  </a:cubicBezTo>
                  <a:cubicBezTo>
                    <a:pt x="5819" y="16298"/>
                    <a:pt x="5851" y="16201"/>
                    <a:pt x="5819" y="16105"/>
                  </a:cubicBezTo>
                  <a:cubicBezTo>
                    <a:pt x="5819" y="16105"/>
                    <a:pt x="5787" y="16041"/>
                    <a:pt x="5754" y="15944"/>
                  </a:cubicBezTo>
                  <a:cubicBezTo>
                    <a:pt x="5658" y="15591"/>
                    <a:pt x="5465" y="14787"/>
                    <a:pt x="5465" y="14305"/>
                  </a:cubicBezTo>
                  <a:cubicBezTo>
                    <a:pt x="5465" y="14144"/>
                    <a:pt x="5465" y="14048"/>
                    <a:pt x="5497" y="14015"/>
                  </a:cubicBezTo>
                  <a:lnTo>
                    <a:pt x="5513" y="13983"/>
                  </a:lnTo>
                  <a:lnTo>
                    <a:pt x="5529" y="13983"/>
                  </a:lnTo>
                  <a:cubicBezTo>
                    <a:pt x="5541" y="13978"/>
                    <a:pt x="5554" y="13975"/>
                    <a:pt x="5569" y="13975"/>
                  </a:cubicBezTo>
                  <a:cubicBezTo>
                    <a:pt x="5639" y="13975"/>
                    <a:pt x="5745" y="14033"/>
                    <a:pt x="5851" y="14112"/>
                  </a:cubicBezTo>
                  <a:cubicBezTo>
                    <a:pt x="6076" y="14273"/>
                    <a:pt x="6333" y="14498"/>
                    <a:pt x="6526" y="14723"/>
                  </a:cubicBezTo>
                  <a:cubicBezTo>
                    <a:pt x="6622" y="14819"/>
                    <a:pt x="6687" y="14916"/>
                    <a:pt x="6751" y="14980"/>
                  </a:cubicBezTo>
                  <a:lnTo>
                    <a:pt x="6815" y="15076"/>
                  </a:lnTo>
                  <a:cubicBezTo>
                    <a:pt x="6815" y="15108"/>
                    <a:pt x="6879" y="15173"/>
                    <a:pt x="6976" y="15237"/>
                  </a:cubicBezTo>
                  <a:cubicBezTo>
                    <a:pt x="7040" y="15301"/>
                    <a:pt x="7169" y="15366"/>
                    <a:pt x="7362" y="15366"/>
                  </a:cubicBezTo>
                  <a:cubicBezTo>
                    <a:pt x="7555" y="15366"/>
                    <a:pt x="7747" y="15301"/>
                    <a:pt x="7876" y="15108"/>
                  </a:cubicBezTo>
                  <a:cubicBezTo>
                    <a:pt x="8037" y="14948"/>
                    <a:pt x="8165" y="14723"/>
                    <a:pt x="8294" y="14369"/>
                  </a:cubicBezTo>
                  <a:cubicBezTo>
                    <a:pt x="8714" y="13188"/>
                    <a:pt x="8791" y="11964"/>
                    <a:pt x="8822" y="11537"/>
                  </a:cubicBezTo>
                  <a:lnTo>
                    <a:pt x="8822" y="11537"/>
                  </a:lnTo>
                  <a:cubicBezTo>
                    <a:pt x="9193" y="11358"/>
                    <a:pt x="10228" y="10828"/>
                    <a:pt x="11283" y="10030"/>
                  </a:cubicBezTo>
                  <a:cubicBezTo>
                    <a:pt x="11958" y="9547"/>
                    <a:pt x="12601" y="8937"/>
                    <a:pt x="13116" y="8229"/>
                  </a:cubicBezTo>
                  <a:cubicBezTo>
                    <a:pt x="13598" y="7522"/>
                    <a:pt x="13951" y="6719"/>
                    <a:pt x="13951" y="5851"/>
                  </a:cubicBezTo>
                  <a:cubicBezTo>
                    <a:pt x="13951" y="5594"/>
                    <a:pt x="13919" y="5304"/>
                    <a:pt x="13855" y="5047"/>
                  </a:cubicBezTo>
                  <a:cubicBezTo>
                    <a:pt x="13469" y="3408"/>
                    <a:pt x="12826" y="2186"/>
                    <a:pt x="12023" y="1318"/>
                  </a:cubicBezTo>
                  <a:cubicBezTo>
                    <a:pt x="11219" y="450"/>
                    <a:pt x="10223" y="0"/>
                    <a:pt x="91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37"/>
            <p:cNvSpPr/>
            <p:nvPr/>
          </p:nvSpPr>
          <p:spPr>
            <a:xfrm>
              <a:off x="2203550" y="2655875"/>
              <a:ext cx="254775" cy="296875"/>
            </a:xfrm>
            <a:custGeom>
              <a:rect b="b" l="l" r="r" t="t"/>
              <a:pathLst>
                <a:path extrusionOk="0" h="11875" w="10191">
                  <a:moveTo>
                    <a:pt x="9689" y="0"/>
                  </a:moveTo>
                  <a:cubicBezTo>
                    <a:pt x="9641" y="0"/>
                    <a:pt x="9591" y="16"/>
                    <a:pt x="9548" y="45"/>
                  </a:cubicBezTo>
                  <a:cubicBezTo>
                    <a:pt x="9451" y="109"/>
                    <a:pt x="9451" y="238"/>
                    <a:pt x="9516" y="334"/>
                  </a:cubicBezTo>
                  <a:cubicBezTo>
                    <a:pt x="9548" y="366"/>
                    <a:pt x="9805" y="752"/>
                    <a:pt x="9805" y="1363"/>
                  </a:cubicBezTo>
                  <a:cubicBezTo>
                    <a:pt x="9805" y="1909"/>
                    <a:pt x="9580" y="2649"/>
                    <a:pt x="8712" y="3549"/>
                  </a:cubicBezTo>
                  <a:cubicBezTo>
                    <a:pt x="7780" y="4481"/>
                    <a:pt x="6173" y="5188"/>
                    <a:pt x="4662" y="5799"/>
                  </a:cubicBezTo>
                  <a:cubicBezTo>
                    <a:pt x="3923" y="6120"/>
                    <a:pt x="3183" y="6410"/>
                    <a:pt x="2572" y="6667"/>
                  </a:cubicBezTo>
                  <a:cubicBezTo>
                    <a:pt x="1962" y="6956"/>
                    <a:pt x="1447" y="7245"/>
                    <a:pt x="1126" y="7567"/>
                  </a:cubicBezTo>
                  <a:cubicBezTo>
                    <a:pt x="547" y="8178"/>
                    <a:pt x="290" y="9110"/>
                    <a:pt x="129" y="9945"/>
                  </a:cubicBezTo>
                  <a:cubicBezTo>
                    <a:pt x="1" y="10813"/>
                    <a:pt x="1" y="11521"/>
                    <a:pt x="1" y="11649"/>
                  </a:cubicBezTo>
                  <a:lnTo>
                    <a:pt x="1" y="11681"/>
                  </a:lnTo>
                  <a:cubicBezTo>
                    <a:pt x="1" y="11778"/>
                    <a:pt x="97" y="11874"/>
                    <a:pt x="226" y="11874"/>
                  </a:cubicBezTo>
                  <a:cubicBezTo>
                    <a:pt x="322" y="11842"/>
                    <a:pt x="419" y="11746"/>
                    <a:pt x="387" y="11649"/>
                  </a:cubicBezTo>
                  <a:cubicBezTo>
                    <a:pt x="387" y="11521"/>
                    <a:pt x="387" y="10813"/>
                    <a:pt x="547" y="10010"/>
                  </a:cubicBezTo>
                  <a:cubicBezTo>
                    <a:pt x="676" y="9206"/>
                    <a:pt x="933" y="8338"/>
                    <a:pt x="1415" y="7824"/>
                  </a:cubicBezTo>
                  <a:cubicBezTo>
                    <a:pt x="1672" y="7599"/>
                    <a:pt x="2122" y="7310"/>
                    <a:pt x="2733" y="7052"/>
                  </a:cubicBezTo>
                  <a:cubicBezTo>
                    <a:pt x="3633" y="6635"/>
                    <a:pt x="4823" y="6217"/>
                    <a:pt x="5980" y="5702"/>
                  </a:cubicBezTo>
                  <a:cubicBezTo>
                    <a:pt x="7105" y="5188"/>
                    <a:pt x="8230" y="4577"/>
                    <a:pt x="9001" y="3838"/>
                  </a:cubicBezTo>
                  <a:cubicBezTo>
                    <a:pt x="9934" y="2906"/>
                    <a:pt x="10191" y="2006"/>
                    <a:pt x="10191" y="1363"/>
                  </a:cubicBezTo>
                  <a:cubicBezTo>
                    <a:pt x="10191" y="591"/>
                    <a:pt x="9837" y="109"/>
                    <a:pt x="9837" y="77"/>
                  </a:cubicBezTo>
                  <a:cubicBezTo>
                    <a:pt x="9802" y="24"/>
                    <a:pt x="9747" y="0"/>
                    <a:pt x="96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37"/>
            <p:cNvSpPr/>
            <p:nvPr/>
          </p:nvSpPr>
          <p:spPr>
            <a:xfrm>
              <a:off x="2254175" y="2833475"/>
              <a:ext cx="89250" cy="68800"/>
            </a:xfrm>
            <a:custGeom>
              <a:rect b="b" l="l" r="r" t="t"/>
              <a:pathLst>
                <a:path extrusionOk="0" h="2752" w="3570">
                  <a:moveTo>
                    <a:pt x="3356" y="1"/>
                  </a:moveTo>
                  <a:cubicBezTo>
                    <a:pt x="3330" y="1"/>
                    <a:pt x="3304" y="5"/>
                    <a:pt x="3280" y="13"/>
                  </a:cubicBezTo>
                  <a:cubicBezTo>
                    <a:pt x="3280" y="13"/>
                    <a:pt x="2540" y="334"/>
                    <a:pt x="1769" y="784"/>
                  </a:cubicBezTo>
                  <a:cubicBezTo>
                    <a:pt x="1383" y="1009"/>
                    <a:pt x="997" y="1266"/>
                    <a:pt x="676" y="1556"/>
                  </a:cubicBezTo>
                  <a:cubicBezTo>
                    <a:pt x="355" y="1845"/>
                    <a:pt x="97" y="2134"/>
                    <a:pt x="1" y="2488"/>
                  </a:cubicBezTo>
                  <a:cubicBezTo>
                    <a:pt x="1" y="2616"/>
                    <a:pt x="65" y="2713"/>
                    <a:pt x="162" y="2745"/>
                  </a:cubicBezTo>
                  <a:cubicBezTo>
                    <a:pt x="179" y="2749"/>
                    <a:pt x="196" y="2751"/>
                    <a:pt x="212" y="2751"/>
                  </a:cubicBezTo>
                  <a:cubicBezTo>
                    <a:pt x="315" y="2751"/>
                    <a:pt x="391" y="2668"/>
                    <a:pt x="419" y="2584"/>
                  </a:cubicBezTo>
                  <a:cubicBezTo>
                    <a:pt x="451" y="2391"/>
                    <a:pt x="644" y="2102"/>
                    <a:pt x="933" y="1845"/>
                  </a:cubicBezTo>
                  <a:cubicBezTo>
                    <a:pt x="1383" y="1459"/>
                    <a:pt x="1994" y="1106"/>
                    <a:pt x="2508" y="816"/>
                  </a:cubicBezTo>
                  <a:cubicBezTo>
                    <a:pt x="2765" y="688"/>
                    <a:pt x="2990" y="591"/>
                    <a:pt x="3151" y="495"/>
                  </a:cubicBezTo>
                  <a:cubicBezTo>
                    <a:pt x="3344" y="431"/>
                    <a:pt x="3440" y="398"/>
                    <a:pt x="3440" y="398"/>
                  </a:cubicBezTo>
                  <a:cubicBezTo>
                    <a:pt x="3537" y="334"/>
                    <a:pt x="3569" y="238"/>
                    <a:pt x="3537" y="109"/>
                  </a:cubicBezTo>
                  <a:cubicBezTo>
                    <a:pt x="3513" y="37"/>
                    <a:pt x="3434" y="1"/>
                    <a:pt x="335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37"/>
            <p:cNvSpPr/>
            <p:nvPr/>
          </p:nvSpPr>
          <p:spPr>
            <a:xfrm>
              <a:off x="1974675" y="4962550"/>
              <a:ext cx="249000" cy="116775"/>
            </a:xfrm>
            <a:custGeom>
              <a:rect b="b" l="l" r="r" t="t"/>
              <a:pathLst>
                <a:path extrusionOk="0" h="4671" w="9960">
                  <a:moveTo>
                    <a:pt x="3691" y="1"/>
                  </a:moveTo>
                  <a:lnTo>
                    <a:pt x="413" y="804"/>
                  </a:lnTo>
                  <a:lnTo>
                    <a:pt x="91" y="3311"/>
                  </a:lnTo>
                  <a:cubicBezTo>
                    <a:pt x="1" y="4033"/>
                    <a:pt x="558" y="4671"/>
                    <a:pt x="1288" y="4671"/>
                  </a:cubicBezTo>
                  <a:cubicBezTo>
                    <a:pt x="1339" y="4671"/>
                    <a:pt x="1390" y="4668"/>
                    <a:pt x="1441" y="4661"/>
                  </a:cubicBezTo>
                  <a:lnTo>
                    <a:pt x="9509" y="3890"/>
                  </a:lnTo>
                  <a:cubicBezTo>
                    <a:pt x="9863" y="3858"/>
                    <a:pt x="9959" y="3344"/>
                    <a:pt x="9638" y="3183"/>
                  </a:cubicBezTo>
                  <a:lnTo>
                    <a:pt x="36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37"/>
            <p:cNvSpPr/>
            <p:nvPr/>
          </p:nvSpPr>
          <p:spPr>
            <a:xfrm>
              <a:off x="1969700" y="4955525"/>
              <a:ext cx="258000" cy="130800"/>
            </a:xfrm>
            <a:custGeom>
              <a:rect b="b" l="l" r="r" t="t"/>
              <a:pathLst>
                <a:path extrusionOk="0" h="5232" w="10320">
                  <a:moveTo>
                    <a:pt x="3864" y="561"/>
                  </a:moveTo>
                  <a:lnTo>
                    <a:pt x="9708" y="3689"/>
                  </a:lnTo>
                  <a:lnTo>
                    <a:pt x="9773" y="3785"/>
                  </a:lnTo>
                  <a:lnTo>
                    <a:pt x="9741" y="3882"/>
                  </a:lnTo>
                  <a:lnTo>
                    <a:pt x="9676" y="3914"/>
                  </a:lnTo>
                  <a:lnTo>
                    <a:pt x="1608" y="4685"/>
                  </a:lnTo>
                  <a:lnTo>
                    <a:pt x="1512" y="4685"/>
                  </a:lnTo>
                  <a:cubicBezTo>
                    <a:pt x="1255" y="4685"/>
                    <a:pt x="997" y="4589"/>
                    <a:pt x="837" y="4396"/>
                  </a:cubicBezTo>
                  <a:cubicBezTo>
                    <a:pt x="644" y="4235"/>
                    <a:pt x="547" y="4010"/>
                    <a:pt x="547" y="3753"/>
                  </a:cubicBezTo>
                  <a:lnTo>
                    <a:pt x="547" y="3625"/>
                  </a:lnTo>
                  <a:lnTo>
                    <a:pt x="869" y="1310"/>
                  </a:lnTo>
                  <a:lnTo>
                    <a:pt x="3864" y="561"/>
                  </a:lnTo>
                  <a:close/>
                  <a:moveTo>
                    <a:pt x="3922" y="0"/>
                  </a:moveTo>
                  <a:cubicBezTo>
                    <a:pt x="3890" y="0"/>
                    <a:pt x="3858" y="8"/>
                    <a:pt x="3826" y="24"/>
                  </a:cubicBezTo>
                  <a:lnTo>
                    <a:pt x="547" y="828"/>
                  </a:lnTo>
                  <a:cubicBezTo>
                    <a:pt x="451" y="860"/>
                    <a:pt x="354" y="924"/>
                    <a:pt x="354" y="1053"/>
                  </a:cubicBezTo>
                  <a:lnTo>
                    <a:pt x="33" y="3528"/>
                  </a:lnTo>
                  <a:cubicBezTo>
                    <a:pt x="33" y="3592"/>
                    <a:pt x="1" y="3689"/>
                    <a:pt x="1" y="3753"/>
                  </a:cubicBezTo>
                  <a:cubicBezTo>
                    <a:pt x="1" y="4557"/>
                    <a:pt x="676" y="5232"/>
                    <a:pt x="1512" y="5232"/>
                  </a:cubicBezTo>
                  <a:lnTo>
                    <a:pt x="1640" y="5232"/>
                  </a:lnTo>
                  <a:lnTo>
                    <a:pt x="9708" y="4428"/>
                  </a:lnTo>
                  <a:cubicBezTo>
                    <a:pt x="9901" y="4428"/>
                    <a:pt x="10062" y="4332"/>
                    <a:pt x="10158" y="4203"/>
                  </a:cubicBezTo>
                  <a:cubicBezTo>
                    <a:pt x="10255" y="4107"/>
                    <a:pt x="10319" y="3946"/>
                    <a:pt x="10319" y="3785"/>
                  </a:cubicBezTo>
                  <a:cubicBezTo>
                    <a:pt x="10319" y="3592"/>
                    <a:pt x="10191" y="3335"/>
                    <a:pt x="9966" y="3239"/>
                  </a:cubicBezTo>
                  <a:lnTo>
                    <a:pt x="4019" y="24"/>
                  </a:lnTo>
                  <a:cubicBezTo>
                    <a:pt x="3987" y="8"/>
                    <a:pt x="3955" y="0"/>
                    <a:pt x="39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37"/>
            <p:cNvSpPr/>
            <p:nvPr/>
          </p:nvSpPr>
          <p:spPr>
            <a:xfrm>
              <a:off x="1977750" y="5042900"/>
              <a:ext cx="245925" cy="36350"/>
            </a:xfrm>
            <a:custGeom>
              <a:rect b="b" l="l" r="r" t="t"/>
              <a:pathLst>
                <a:path extrusionOk="0" h="1454" w="9837">
                  <a:moveTo>
                    <a:pt x="9579" y="1"/>
                  </a:moveTo>
                  <a:lnTo>
                    <a:pt x="9579" y="1"/>
                  </a:lnTo>
                  <a:cubicBezTo>
                    <a:pt x="7683" y="226"/>
                    <a:pt x="4758" y="33"/>
                    <a:pt x="2733" y="355"/>
                  </a:cubicBezTo>
                  <a:cubicBezTo>
                    <a:pt x="1924" y="502"/>
                    <a:pt x="1305" y="554"/>
                    <a:pt x="833" y="554"/>
                  </a:cubicBezTo>
                  <a:cubicBezTo>
                    <a:pt x="479" y="554"/>
                    <a:pt x="207" y="524"/>
                    <a:pt x="0" y="483"/>
                  </a:cubicBezTo>
                  <a:lnTo>
                    <a:pt x="0" y="483"/>
                  </a:lnTo>
                  <a:cubicBezTo>
                    <a:pt x="120" y="1052"/>
                    <a:pt x="603" y="1454"/>
                    <a:pt x="1188" y="1454"/>
                  </a:cubicBezTo>
                  <a:cubicBezTo>
                    <a:pt x="1231" y="1454"/>
                    <a:pt x="1274" y="1452"/>
                    <a:pt x="1318" y="1447"/>
                  </a:cubicBezTo>
                  <a:lnTo>
                    <a:pt x="9386" y="676"/>
                  </a:lnTo>
                  <a:cubicBezTo>
                    <a:pt x="9740" y="644"/>
                    <a:pt x="9836" y="194"/>
                    <a:pt x="957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37"/>
            <p:cNvSpPr/>
            <p:nvPr/>
          </p:nvSpPr>
          <p:spPr>
            <a:xfrm>
              <a:off x="1970525" y="5036475"/>
              <a:ext cx="257175" cy="49850"/>
            </a:xfrm>
            <a:custGeom>
              <a:rect b="b" l="l" r="r" t="t"/>
              <a:pathLst>
                <a:path extrusionOk="0" h="1994" w="10287">
                  <a:moveTo>
                    <a:pt x="9732" y="532"/>
                  </a:moveTo>
                  <a:lnTo>
                    <a:pt x="9740" y="547"/>
                  </a:lnTo>
                  <a:lnTo>
                    <a:pt x="9708" y="644"/>
                  </a:lnTo>
                  <a:lnTo>
                    <a:pt x="9643" y="676"/>
                  </a:lnTo>
                  <a:lnTo>
                    <a:pt x="1575" y="1447"/>
                  </a:lnTo>
                  <a:lnTo>
                    <a:pt x="1479" y="1447"/>
                  </a:lnTo>
                  <a:cubicBezTo>
                    <a:pt x="1176" y="1447"/>
                    <a:pt x="903" y="1302"/>
                    <a:pt x="727" y="1081"/>
                  </a:cubicBezTo>
                  <a:lnTo>
                    <a:pt x="727" y="1081"/>
                  </a:lnTo>
                  <a:cubicBezTo>
                    <a:pt x="840" y="1089"/>
                    <a:pt x="962" y="1094"/>
                    <a:pt x="1093" y="1094"/>
                  </a:cubicBezTo>
                  <a:cubicBezTo>
                    <a:pt x="1607" y="1094"/>
                    <a:pt x="2250" y="1029"/>
                    <a:pt x="3086" y="901"/>
                  </a:cubicBezTo>
                  <a:cubicBezTo>
                    <a:pt x="4050" y="740"/>
                    <a:pt x="5272" y="676"/>
                    <a:pt x="6493" y="676"/>
                  </a:cubicBezTo>
                  <a:cubicBezTo>
                    <a:pt x="7658" y="645"/>
                    <a:pt x="8793" y="644"/>
                    <a:pt x="9732" y="532"/>
                  </a:cubicBezTo>
                  <a:close/>
                  <a:moveTo>
                    <a:pt x="9836" y="1"/>
                  </a:moveTo>
                  <a:cubicBezTo>
                    <a:pt x="8904" y="97"/>
                    <a:pt x="7715" y="97"/>
                    <a:pt x="6493" y="129"/>
                  </a:cubicBezTo>
                  <a:cubicBezTo>
                    <a:pt x="5272" y="162"/>
                    <a:pt x="4018" y="194"/>
                    <a:pt x="2989" y="354"/>
                  </a:cubicBezTo>
                  <a:cubicBezTo>
                    <a:pt x="2186" y="483"/>
                    <a:pt x="1543" y="547"/>
                    <a:pt x="1093" y="547"/>
                  </a:cubicBezTo>
                  <a:cubicBezTo>
                    <a:pt x="771" y="547"/>
                    <a:pt x="514" y="515"/>
                    <a:pt x="321" y="483"/>
                  </a:cubicBezTo>
                  <a:cubicBezTo>
                    <a:pt x="257" y="483"/>
                    <a:pt x="161" y="483"/>
                    <a:pt x="96" y="547"/>
                  </a:cubicBezTo>
                  <a:cubicBezTo>
                    <a:pt x="32" y="612"/>
                    <a:pt x="0" y="708"/>
                    <a:pt x="32" y="804"/>
                  </a:cubicBezTo>
                  <a:cubicBezTo>
                    <a:pt x="161" y="1479"/>
                    <a:pt x="739" y="1994"/>
                    <a:pt x="1479" y="1994"/>
                  </a:cubicBezTo>
                  <a:lnTo>
                    <a:pt x="1607" y="1994"/>
                  </a:lnTo>
                  <a:lnTo>
                    <a:pt x="9675" y="1190"/>
                  </a:lnTo>
                  <a:cubicBezTo>
                    <a:pt x="9868" y="1190"/>
                    <a:pt x="10029" y="1094"/>
                    <a:pt x="10125" y="965"/>
                  </a:cubicBezTo>
                  <a:cubicBezTo>
                    <a:pt x="10222" y="869"/>
                    <a:pt x="10286" y="708"/>
                    <a:pt x="10286" y="547"/>
                  </a:cubicBezTo>
                  <a:cubicBezTo>
                    <a:pt x="10286" y="387"/>
                    <a:pt x="10190" y="162"/>
                    <a:pt x="10029" y="33"/>
                  </a:cubicBezTo>
                  <a:cubicBezTo>
                    <a:pt x="9965" y="1"/>
                    <a:pt x="9900" y="1"/>
                    <a:pt x="983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37"/>
            <p:cNvSpPr/>
            <p:nvPr/>
          </p:nvSpPr>
          <p:spPr>
            <a:xfrm>
              <a:off x="1259325" y="4948900"/>
              <a:ext cx="232650" cy="183350"/>
            </a:xfrm>
            <a:custGeom>
              <a:rect b="b" l="l" r="r" t="t"/>
              <a:pathLst>
                <a:path extrusionOk="0" h="7334" w="9306">
                  <a:moveTo>
                    <a:pt x="2379" y="0"/>
                  </a:moveTo>
                  <a:lnTo>
                    <a:pt x="450" y="1929"/>
                  </a:lnTo>
                  <a:cubicBezTo>
                    <a:pt x="0" y="2379"/>
                    <a:pt x="0" y="3086"/>
                    <a:pt x="450" y="3536"/>
                  </a:cubicBezTo>
                  <a:lnTo>
                    <a:pt x="4018" y="6943"/>
                  </a:lnTo>
                  <a:lnTo>
                    <a:pt x="8390" y="7329"/>
                  </a:lnTo>
                  <a:cubicBezTo>
                    <a:pt x="8415" y="7332"/>
                    <a:pt x="8439" y="7333"/>
                    <a:pt x="8463" y="7333"/>
                  </a:cubicBezTo>
                  <a:cubicBezTo>
                    <a:pt x="8997" y="7333"/>
                    <a:pt x="9306" y="6667"/>
                    <a:pt x="8936" y="6236"/>
                  </a:cubicBezTo>
                  <a:lnTo>
                    <a:pt x="6461" y="3279"/>
                  </a:lnTo>
                  <a:lnTo>
                    <a:pt x="5465" y="1157"/>
                  </a:lnTo>
                  <a:lnTo>
                    <a:pt x="23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37"/>
            <p:cNvSpPr/>
            <p:nvPr/>
          </p:nvSpPr>
          <p:spPr>
            <a:xfrm>
              <a:off x="1255300" y="4942425"/>
              <a:ext cx="238700" cy="196150"/>
            </a:xfrm>
            <a:custGeom>
              <a:rect b="b" l="l" r="r" t="t"/>
              <a:pathLst>
                <a:path extrusionOk="0" h="7846" w="9548">
                  <a:moveTo>
                    <a:pt x="2607" y="578"/>
                  </a:moveTo>
                  <a:lnTo>
                    <a:pt x="5433" y="1641"/>
                  </a:lnTo>
                  <a:lnTo>
                    <a:pt x="6397" y="3634"/>
                  </a:lnTo>
                  <a:lnTo>
                    <a:pt x="6429" y="3699"/>
                  </a:lnTo>
                  <a:lnTo>
                    <a:pt x="8905" y="6688"/>
                  </a:lnTo>
                  <a:cubicBezTo>
                    <a:pt x="8969" y="6752"/>
                    <a:pt x="9001" y="6849"/>
                    <a:pt x="9001" y="6913"/>
                  </a:cubicBezTo>
                  <a:cubicBezTo>
                    <a:pt x="9001" y="7009"/>
                    <a:pt x="8969" y="7138"/>
                    <a:pt x="8872" y="7202"/>
                  </a:cubicBezTo>
                  <a:cubicBezTo>
                    <a:pt x="8808" y="7267"/>
                    <a:pt x="8712" y="7331"/>
                    <a:pt x="8615" y="7331"/>
                  </a:cubicBezTo>
                  <a:lnTo>
                    <a:pt x="8583" y="7331"/>
                  </a:lnTo>
                  <a:lnTo>
                    <a:pt x="4308" y="6945"/>
                  </a:lnTo>
                  <a:lnTo>
                    <a:pt x="804" y="3602"/>
                  </a:lnTo>
                  <a:cubicBezTo>
                    <a:pt x="643" y="3409"/>
                    <a:pt x="547" y="3216"/>
                    <a:pt x="547" y="2991"/>
                  </a:cubicBezTo>
                  <a:cubicBezTo>
                    <a:pt x="547" y="2766"/>
                    <a:pt x="643" y="2573"/>
                    <a:pt x="804" y="2381"/>
                  </a:cubicBezTo>
                  <a:lnTo>
                    <a:pt x="2607" y="578"/>
                  </a:lnTo>
                  <a:close/>
                  <a:moveTo>
                    <a:pt x="2526" y="1"/>
                  </a:moveTo>
                  <a:cubicBezTo>
                    <a:pt x="2457" y="1"/>
                    <a:pt x="2389" y="36"/>
                    <a:pt x="2347" y="98"/>
                  </a:cubicBezTo>
                  <a:lnTo>
                    <a:pt x="418" y="2027"/>
                  </a:lnTo>
                  <a:cubicBezTo>
                    <a:pt x="161" y="2284"/>
                    <a:pt x="1" y="2638"/>
                    <a:pt x="1" y="2991"/>
                  </a:cubicBezTo>
                  <a:cubicBezTo>
                    <a:pt x="1" y="3345"/>
                    <a:pt x="161" y="3699"/>
                    <a:pt x="451" y="3988"/>
                  </a:cubicBezTo>
                  <a:lnTo>
                    <a:pt x="3986" y="7395"/>
                  </a:lnTo>
                  <a:cubicBezTo>
                    <a:pt x="4051" y="7427"/>
                    <a:pt x="4083" y="7459"/>
                    <a:pt x="4147" y="7459"/>
                  </a:cubicBezTo>
                  <a:lnTo>
                    <a:pt x="8519" y="7845"/>
                  </a:lnTo>
                  <a:lnTo>
                    <a:pt x="8615" y="7845"/>
                  </a:lnTo>
                  <a:cubicBezTo>
                    <a:pt x="8872" y="7845"/>
                    <a:pt x="9130" y="7749"/>
                    <a:pt x="9290" y="7556"/>
                  </a:cubicBezTo>
                  <a:cubicBezTo>
                    <a:pt x="9451" y="7395"/>
                    <a:pt x="9547" y="7170"/>
                    <a:pt x="9547" y="6913"/>
                  </a:cubicBezTo>
                  <a:cubicBezTo>
                    <a:pt x="9547" y="6720"/>
                    <a:pt x="9451" y="6495"/>
                    <a:pt x="9322" y="6334"/>
                  </a:cubicBezTo>
                  <a:lnTo>
                    <a:pt x="6847" y="3377"/>
                  </a:lnTo>
                  <a:lnTo>
                    <a:pt x="5851" y="1320"/>
                  </a:lnTo>
                  <a:cubicBezTo>
                    <a:pt x="5819" y="1256"/>
                    <a:pt x="5787" y="1191"/>
                    <a:pt x="5722" y="1191"/>
                  </a:cubicBezTo>
                  <a:lnTo>
                    <a:pt x="2636" y="34"/>
                  </a:lnTo>
                  <a:cubicBezTo>
                    <a:pt x="2602" y="11"/>
                    <a:pt x="2564" y="1"/>
                    <a:pt x="252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4" name="Google Shape;1984;p37"/>
            <p:cNvSpPr/>
            <p:nvPr/>
          </p:nvSpPr>
          <p:spPr>
            <a:xfrm>
              <a:off x="1259325" y="4995500"/>
              <a:ext cx="227450" cy="136700"/>
            </a:xfrm>
            <a:custGeom>
              <a:rect b="b" l="l" r="r" t="t"/>
              <a:pathLst>
                <a:path extrusionOk="0" h="5468" w="9098">
                  <a:moveTo>
                    <a:pt x="515" y="0"/>
                  </a:moveTo>
                  <a:lnTo>
                    <a:pt x="450" y="65"/>
                  </a:lnTo>
                  <a:cubicBezTo>
                    <a:pt x="0" y="515"/>
                    <a:pt x="0" y="1222"/>
                    <a:pt x="450" y="1672"/>
                  </a:cubicBezTo>
                  <a:lnTo>
                    <a:pt x="4018" y="5079"/>
                  </a:lnTo>
                  <a:lnTo>
                    <a:pt x="8390" y="5465"/>
                  </a:lnTo>
                  <a:cubicBezTo>
                    <a:pt x="8410" y="5467"/>
                    <a:pt x="8430" y="5468"/>
                    <a:pt x="8450" y="5468"/>
                  </a:cubicBezTo>
                  <a:cubicBezTo>
                    <a:pt x="8776" y="5468"/>
                    <a:pt x="9036" y="5224"/>
                    <a:pt x="9097" y="4951"/>
                  </a:cubicBezTo>
                  <a:cubicBezTo>
                    <a:pt x="7554" y="4565"/>
                    <a:pt x="5175" y="4019"/>
                    <a:pt x="4533" y="3954"/>
                  </a:cubicBezTo>
                  <a:cubicBezTo>
                    <a:pt x="3761" y="3858"/>
                    <a:pt x="1382" y="1029"/>
                    <a:pt x="5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5" name="Google Shape;1985;p37"/>
            <p:cNvSpPr/>
            <p:nvPr/>
          </p:nvSpPr>
          <p:spPr>
            <a:xfrm>
              <a:off x="1255300" y="4989075"/>
              <a:ext cx="238700" cy="149500"/>
            </a:xfrm>
            <a:custGeom>
              <a:rect b="b" l="l" r="r" t="t"/>
              <a:pathLst>
                <a:path extrusionOk="0" h="5980" w="9548">
                  <a:moveTo>
                    <a:pt x="689" y="671"/>
                  </a:moveTo>
                  <a:cubicBezTo>
                    <a:pt x="1135" y="1219"/>
                    <a:pt x="1826" y="2051"/>
                    <a:pt x="2540" y="2765"/>
                  </a:cubicBezTo>
                  <a:cubicBezTo>
                    <a:pt x="2926" y="3183"/>
                    <a:pt x="3344" y="3600"/>
                    <a:pt x="3697" y="3890"/>
                  </a:cubicBezTo>
                  <a:cubicBezTo>
                    <a:pt x="3858" y="4051"/>
                    <a:pt x="4051" y="4179"/>
                    <a:pt x="4211" y="4276"/>
                  </a:cubicBezTo>
                  <a:cubicBezTo>
                    <a:pt x="4372" y="4372"/>
                    <a:pt x="4501" y="4436"/>
                    <a:pt x="4661" y="4468"/>
                  </a:cubicBezTo>
                  <a:cubicBezTo>
                    <a:pt x="4951" y="4501"/>
                    <a:pt x="5722" y="4661"/>
                    <a:pt x="6590" y="4854"/>
                  </a:cubicBezTo>
                  <a:cubicBezTo>
                    <a:pt x="7330" y="5019"/>
                    <a:pt x="8140" y="5206"/>
                    <a:pt x="8841" y="5378"/>
                  </a:cubicBezTo>
                  <a:lnTo>
                    <a:pt x="8841" y="5378"/>
                  </a:lnTo>
                  <a:cubicBezTo>
                    <a:pt x="8780" y="5431"/>
                    <a:pt x="8704" y="5465"/>
                    <a:pt x="8615" y="5465"/>
                  </a:cubicBezTo>
                  <a:lnTo>
                    <a:pt x="8583" y="5465"/>
                  </a:lnTo>
                  <a:lnTo>
                    <a:pt x="4308" y="5079"/>
                  </a:lnTo>
                  <a:lnTo>
                    <a:pt x="804" y="1736"/>
                  </a:lnTo>
                  <a:cubicBezTo>
                    <a:pt x="643" y="1543"/>
                    <a:pt x="547" y="1350"/>
                    <a:pt x="547" y="1125"/>
                  </a:cubicBezTo>
                  <a:cubicBezTo>
                    <a:pt x="547" y="961"/>
                    <a:pt x="598" y="814"/>
                    <a:pt x="689" y="671"/>
                  </a:cubicBezTo>
                  <a:close/>
                  <a:moveTo>
                    <a:pt x="708" y="0"/>
                  </a:moveTo>
                  <a:cubicBezTo>
                    <a:pt x="611" y="0"/>
                    <a:pt x="547" y="0"/>
                    <a:pt x="483" y="65"/>
                  </a:cubicBezTo>
                  <a:lnTo>
                    <a:pt x="418" y="161"/>
                  </a:lnTo>
                  <a:cubicBezTo>
                    <a:pt x="161" y="418"/>
                    <a:pt x="1" y="772"/>
                    <a:pt x="1" y="1125"/>
                  </a:cubicBezTo>
                  <a:cubicBezTo>
                    <a:pt x="1" y="1479"/>
                    <a:pt x="161" y="1833"/>
                    <a:pt x="451" y="2122"/>
                  </a:cubicBezTo>
                  <a:lnTo>
                    <a:pt x="3986" y="5529"/>
                  </a:lnTo>
                  <a:cubicBezTo>
                    <a:pt x="4051" y="5561"/>
                    <a:pt x="4083" y="5593"/>
                    <a:pt x="4147" y="5593"/>
                  </a:cubicBezTo>
                  <a:lnTo>
                    <a:pt x="8519" y="5979"/>
                  </a:lnTo>
                  <a:lnTo>
                    <a:pt x="8615" y="5979"/>
                  </a:lnTo>
                  <a:cubicBezTo>
                    <a:pt x="9065" y="5979"/>
                    <a:pt x="9419" y="5658"/>
                    <a:pt x="9515" y="5272"/>
                  </a:cubicBezTo>
                  <a:cubicBezTo>
                    <a:pt x="9547" y="5111"/>
                    <a:pt x="9451" y="4983"/>
                    <a:pt x="9322" y="4951"/>
                  </a:cubicBezTo>
                  <a:cubicBezTo>
                    <a:pt x="8551" y="4758"/>
                    <a:pt x="7554" y="4533"/>
                    <a:pt x="6687" y="4340"/>
                  </a:cubicBezTo>
                  <a:cubicBezTo>
                    <a:pt x="5819" y="4147"/>
                    <a:pt x="5079" y="3986"/>
                    <a:pt x="4726" y="3954"/>
                  </a:cubicBezTo>
                  <a:cubicBezTo>
                    <a:pt x="4694" y="3922"/>
                    <a:pt x="4597" y="3890"/>
                    <a:pt x="4469" y="3825"/>
                  </a:cubicBezTo>
                  <a:cubicBezTo>
                    <a:pt x="4051" y="3536"/>
                    <a:pt x="3311" y="2829"/>
                    <a:pt x="2604" y="2090"/>
                  </a:cubicBezTo>
                  <a:cubicBezTo>
                    <a:pt x="1929" y="1318"/>
                    <a:pt x="1254" y="547"/>
                    <a:pt x="901" y="97"/>
                  </a:cubicBezTo>
                  <a:cubicBezTo>
                    <a:pt x="836" y="32"/>
                    <a:pt x="772" y="0"/>
                    <a:pt x="70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37"/>
            <p:cNvSpPr/>
            <p:nvPr/>
          </p:nvSpPr>
          <p:spPr>
            <a:xfrm>
              <a:off x="1608075" y="3506400"/>
              <a:ext cx="458900" cy="1476275"/>
            </a:xfrm>
            <a:custGeom>
              <a:rect b="b" l="l" r="r" t="t"/>
              <a:pathLst>
                <a:path extrusionOk="0" h="59051" w="18356">
                  <a:moveTo>
                    <a:pt x="4983" y="1"/>
                  </a:moveTo>
                  <a:cubicBezTo>
                    <a:pt x="4983" y="1"/>
                    <a:pt x="740" y="4822"/>
                    <a:pt x="354" y="7490"/>
                  </a:cubicBezTo>
                  <a:cubicBezTo>
                    <a:pt x="322" y="7812"/>
                    <a:pt x="290" y="8133"/>
                    <a:pt x="258" y="8455"/>
                  </a:cubicBezTo>
                  <a:cubicBezTo>
                    <a:pt x="1" y="11637"/>
                    <a:pt x="644" y="14851"/>
                    <a:pt x="1994" y="17777"/>
                  </a:cubicBezTo>
                  <a:lnTo>
                    <a:pt x="9966" y="35006"/>
                  </a:lnTo>
                  <a:lnTo>
                    <a:pt x="15077" y="59050"/>
                  </a:lnTo>
                  <a:lnTo>
                    <a:pt x="18355" y="58247"/>
                  </a:lnTo>
                  <a:lnTo>
                    <a:pt x="17295" y="32692"/>
                  </a:lnTo>
                  <a:lnTo>
                    <a:pt x="11123" y="13084"/>
                  </a:lnTo>
                  <a:lnTo>
                    <a:pt x="14787" y="6912"/>
                  </a:lnTo>
                  <a:lnTo>
                    <a:pt x="498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37"/>
            <p:cNvSpPr/>
            <p:nvPr/>
          </p:nvSpPr>
          <p:spPr>
            <a:xfrm>
              <a:off x="1606475" y="3499650"/>
              <a:ext cx="466925" cy="1489450"/>
            </a:xfrm>
            <a:custGeom>
              <a:rect b="b" l="l" r="r" t="t"/>
              <a:pathLst>
                <a:path extrusionOk="0" h="59578" w="18677">
                  <a:moveTo>
                    <a:pt x="5084" y="635"/>
                  </a:moveTo>
                  <a:lnTo>
                    <a:pt x="14497" y="7270"/>
                  </a:lnTo>
                  <a:lnTo>
                    <a:pt x="14497" y="7270"/>
                  </a:lnTo>
                  <a:lnTo>
                    <a:pt x="10962" y="13225"/>
                  </a:lnTo>
                  <a:cubicBezTo>
                    <a:pt x="10930" y="13289"/>
                    <a:pt x="10898" y="13354"/>
                    <a:pt x="10930" y="13418"/>
                  </a:cubicBezTo>
                  <a:lnTo>
                    <a:pt x="17069" y="33026"/>
                  </a:lnTo>
                  <a:lnTo>
                    <a:pt x="18130" y="58292"/>
                  </a:lnTo>
                  <a:lnTo>
                    <a:pt x="15366" y="58999"/>
                  </a:lnTo>
                  <a:lnTo>
                    <a:pt x="10287" y="35212"/>
                  </a:lnTo>
                  <a:lnTo>
                    <a:pt x="10287" y="35180"/>
                  </a:lnTo>
                  <a:lnTo>
                    <a:pt x="2283" y="17918"/>
                  </a:lnTo>
                  <a:cubicBezTo>
                    <a:pt x="1158" y="15475"/>
                    <a:pt x="515" y="12775"/>
                    <a:pt x="515" y="10075"/>
                  </a:cubicBezTo>
                  <a:cubicBezTo>
                    <a:pt x="515" y="9625"/>
                    <a:pt x="547" y="9175"/>
                    <a:pt x="579" y="8725"/>
                  </a:cubicBezTo>
                  <a:cubicBezTo>
                    <a:pt x="611" y="8403"/>
                    <a:pt x="644" y="8114"/>
                    <a:pt x="676" y="7825"/>
                  </a:cubicBezTo>
                  <a:cubicBezTo>
                    <a:pt x="772" y="7182"/>
                    <a:pt x="1094" y="6410"/>
                    <a:pt x="1544" y="5607"/>
                  </a:cubicBezTo>
                  <a:cubicBezTo>
                    <a:pt x="2186" y="4353"/>
                    <a:pt x="3119" y="3067"/>
                    <a:pt x="3890" y="2103"/>
                  </a:cubicBezTo>
                  <a:cubicBezTo>
                    <a:pt x="4276" y="1621"/>
                    <a:pt x="4597" y="1203"/>
                    <a:pt x="4854" y="914"/>
                  </a:cubicBezTo>
                  <a:cubicBezTo>
                    <a:pt x="4926" y="794"/>
                    <a:pt x="5016" y="710"/>
                    <a:pt x="5084" y="635"/>
                  </a:cubicBezTo>
                  <a:close/>
                  <a:moveTo>
                    <a:pt x="5019" y="1"/>
                  </a:moveTo>
                  <a:cubicBezTo>
                    <a:pt x="4948" y="1"/>
                    <a:pt x="4875" y="25"/>
                    <a:pt x="4822" y="78"/>
                  </a:cubicBezTo>
                  <a:cubicBezTo>
                    <a:pt x="4822" y="110"/>
                    <a:pt x="3762" y="1299"/>
                    <a:pt x="2636" y="2842"/>
                  </a:cubicBezTo>
                  <a:cubicBezTo>
                    <a:pt x="2090" y="3646"/>
                    <a:pt x="1511" y="4482"/>
                    <a:pt x="1061" y="5350"/>
                  </a:cubicBezTo>
                  <a:cubicBezTo>
                    <a:pt x="611" y="6185"/>
                    <a:pt x="258" y="7021"/>
                    <a:pt x="161" y="7728"/>
                  </a:cubicBezTo>
                  <a:cubicBezTo>
                    <a:pt x="97" y="8050"/>
                    <a:pt x="65" y="8371"/>
                    <a:pt x="33" y="8693"/>
                  </a:cubicBezTo>
                  <a:cubicBezTo>
                    <a:pt x="1" y="9143"/>
                    <a:pt x="1" y="9625"/>
                    <a:pt x="1" y="10075"/>
                  </a:cubicBezTo>
                  <a:cubicBezTo>
                    <a:pt x="1" y="12871"/>
                    <a:pt x="644" y="15604"/>
                    <a:pt x="1801" y="18143"/>
                  </a:cubicBezTo>
                  <a:lnTo>
                    <a:pt x="9773" y="35372"/>
                  </a:lnTo>
                  <a:lnTo>
                    <a:pt x="14883" y="59384"/>
                  </a:lnTo>
                  <a:cubicBezTo>
                    <a:pt x="14916" y="59449"/>
                    <a:pt x="14948" y="59513"/>
                    <a:pt x="15012" y="59545"/>
                  </a:cubicBezTo>
                  <a:cubicBezTo>
                    <a:pt x="15076" y="59577"/>
                    <a:pt x="15141" y="59577"/>
                    <a:pt x="15205" y="59577"/>
                  </a:cubicBezTo>
                  <a:lnTo>
                    <a:pt x="18484" y="58774"/>
                  </a:lnTo>
                  <a:cubicBezTo>
                    <a:pt x="18612" y="58742"/>
                    <a:pt x="18676" y="58613"/>
                    <a:pt x="18676" y="58484"/>
                  </a:cubicBezTo>
                  <a:lnTo>
                    <a:pt x="17616" y="32962"/>
                  </a:lnTo>
                  <a:lnTo>
                    <a:pt x="17616" y="32897"/>
                  </a:lnTo>
                  <a:lnTo>
                    <a:pt x="11476" y="13386"/>
                  </a:lnTo>
                  <a:lnTo>
                    <a:pt x="15076" y="7342"/>
                  </a:lnTo>
                  <a:cubicBezTo>
                    <a:pt x="15141" y="7214"/>
                    <a:pt x="15108" y="7053"/>
                    <a:pt x="15012" y="6989"/>
                  </a:cubicBezTo>
                  <a:lnTo>
                    <a:pt x="5176" y="46"/>
                  </a:lnTo>
                  <a:cubicBezTo>
                    <a:pt x="5133" y="17"/>
                    <a:pt x="5076" y="1"/>
                    <a:pt x="501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37"/>
            <p:cNvSpPr/>
            <p:nvPr/>
          </p:nvSpPr>
          <p:spPr>
            <a:xfrm>
              <a:off x="1318775" y="3717750"/>
              <a:ext cx="634875" cy="1260100"/>
            </a:xfrm>
            <a:custGeom>
              <a:rect b="b" l="l" r="r" t="t"/>
              <a:pathLst>
                <a:path extrusionOk="0" h="50404" w="25395">
                  <a:moveTo>
                    <a:pt x="25395" y="1"/>
                  </a:moveTo>
                  <a:lnTo>
                    <a:pt x="14048" y="4822"/>
                  </a:lnTo>
                  <a:lnTo>
                    <a:pt x="15398" y="7330"/>
                  </a:lnTo>
                  <a:lnTo>
                    <a:pt x="12505" y="26938"/>
                  </a:lnTo>
                  <a:lnTo>
                    <a:pt x="1" y="49246"/>
                  </a:lnTo>
                  <a:lnTo>
                    <a:pt x="3087" y="50403"/>
                  </a:lnTo>
                  <a:lnTo>
                    <a:pt x="19995" y="29252"/>
                  </a:lnTo>
                  <a:lnTo>
                    <a:pt x="24045" y="5787"/>
                  </a:lnTo>
                  <a:lnTo>
                    <a:pt x="25395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37"/>
            <p:cNvSpPr/>
            <p:nvPr/>
          </p:nvSpPr>
          <p:spPr>
            <a:xfrm>
              <a:off x="1311550" y="3711175"/>
              <a:ext cx="649350" cy="1273425"/>
            </a:xfrm>
            <a:custGeom>
              <a:rect b="b" l="l" r="r" t="t"/>
              <a:pathLst>
                <a:path extrusionOk="0" h="50937" w="25974">
                  <a:moveTo>
                    <a:pt x="25687" y="0"/>
                  </a:moveTo>
                  <a:cubicBezTo>
                    <a:pt x="25555" y="0"/>
                    <a:pt x="25455" y="88"/>
                    <a:pt x="25427" y="199"/>
                  </a:cubicBezTo>
                  <a:lnTo>
                    <a:pt x="24077" y="5985"/>
                  </a:lnTo>
                  <a:lnTo>
                    <a:pt x="20027" y="29387"/>
                  </a:lnTo>
                  <a:lnTo>
                    <a:pt x="3279" y="50345"/>
                  </a:lnTo>
                  <a:lnTo>
                    <a:pt x="676" y="49380"/>
                  </a:lnTo>
                  <a:lnTo>
                    <a:pt x="13019" y="27329"/>
                  </a:lnTo>
                  <a:lnTo>
                    <a:pt x="13051" y="27233"/>
                  </a:lnTo>
                  <a:lnTo>
                    <a:pt x="15944" y="7625"/>
                  </a:lnTo>
                  <a:cubicBezTo>
                    <a:pt x="15944" y="7560"/>
                    <a:pt x="15944" y="7496"/>
                    <a:pt x="15912" y="7464"/>
                  </a:cubicBezTo>
                  <a:lnTo>
                    <a:pt x="14562" y="4957"/>
                  </a:lnTo>
                  <a:cubicBezTo>
                    <a:pt x="14519" y="4871"/>
                    <a:pt x="14433" y="4814"/>
                    <a:pt x="14343" y="4814"/>
                  </a:cubicBezTo>
                  <a:cubicBezTo>
                    <a:pt x="14298" y="4814"/>
                    <a:pt x="14251" y="4828"/>
                    <a:pt x="14208" y="4860"/>
                  </a:cubicBezTo>
                  <a:cubicBezTo>
                    <a:pt x="14080" y="4925"/>
                    <a:pt x="14016" y="5085"/>
                    <a:pt x="14080" y="5214"/>
                  </a:cubicBezTo>
                  <a:lnTo>
                    <a:pt x="15398" y="7625"/>
                  </a:lnTo>
                  <a:lnTo>
                    <a:pt x="12537" y="27104"/>
                  </a:lnTo>
                  <a:lnTo>
                    <a:pt x="65" y="49380"/>
                  </a:lnTo>
                  <a:cubicBezTo>
                    <a:pt x="1" y="49445"/>
                    <a:pt x="1" y="49541"/>
                    <a:pt x="33" y="49606"/>
                  </a:cubicBezTo>
                  <a:cubicBezTo>
                    <a:pt x="65" y="49702"/>
                    <a:pt x="129" y="49734"/>
                    <a:pt x="193" y="49766"/>
                  </a:cubicBezTo>
                  <a:lnTo>
                    <a:pt x="3279" y="50923"/>
                  </a:lnTo>
                  <a:cubicBezTo>
                    <a:pt x="3305" y="50932"/>
                    <a:pt x="3333" y="50936"/>
                    <a:pt x="3362" y="50936"/>
                  </a:cubicBezTo>
                  <a:cubicBezTo>
                    <a:pt x="3440" y="50936"/>
                    <a:pt x="3522" y="50906"/>
                    <a:pt x="3569" y="50859"/>
                  </a:cubicBezTo>
                  <a:lnTo>
                    <a:pt x="20509" y="29676"/>
                  </a:lnTo>
                  <a:lnTo>
                    <a:pt x="20541" y="29547"/>
                  </a:lnTo>
                  <a:lnTo>
                    <a:pt x="24591" y="6082"/>
                  </a:lnTo>
                  <a:lnTo>
                    <a:pt x="25941" y="328"/>
                  </a:lnTo>
                  <a:cubicBezTo>
                    <a:pt x="25973" y="199"/>
                    <a:pt x="25877" y="39"/>
                    <a:pt x="25748" y="7"/>
                  </a:cubicBezTo>
                  <a:cubicBezTo>
                    <a:pt x="25727" y="2"/>
                    <a:pt x="25707" y="0"/>
                    <a:pt x="2568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37"/>
            <p:cNvSpPr/>
            <p:nvPr/>
          </p:nvSpPr>
          <p:spPr>
            <a:xfrm>
              <a:off x="1848375" y="3941000"/>
              <a:ext cx="67525" cy="394925"/>
            </a:xfrm>
            <a:custGeom>
              <a:rect b="b" l="l" r="r" t="t"/>
              <a:pathLst>
                <a:path extrusionOk="0" h="15797" w="2701">
                  <a:moveTo>
                    <a:pt x="2490" y="1"/>
                  </a:moveTo>
                  <a:cubicBezTo>
                    <a:pt x="2387" y="1"/>
                    <a:pt x="2314" y="84"/>
                    <a:pt x="2314" y="168"/>
                  </a:cubicBezTo>
                  <a:lnTo>
                    <a:pt x="32" y="15565"/>
                  </a:lnTo>
                  <a:cubicBezTo>
                    <a:pt x="0" y="15661"/>
                    <a:pt x="97" y="15790"/>
                    <a:pt x="193" y="15790"/>
                  </a:cubicBezTo>
                  <a:cubicBezTo>
                    <a:pt x="206" y="15794"/>
                    <a:pt x="219" y="15796"/>
                    <a:pt x="233" y="15796"/>
                  </a:cubicBezTo>
                  <a:cubicBezTo>
                    <a:pt x="322" y="15796"/>
                    <a:pt x="418" y="15713"/>
                    <a:pt x="418" y="15629"/>
                  </a:cubicBezTo>
                  <a:lnTo>
                    <a:pt x="2700" y="232"/>
                  </a:lnTo>
                  <a:cubicBezTo>
                    <a:pt x="2700" y="135"/>
                    <a:pt x="2636" y="7"/>
                    <a:pt x="2539" y="7"/>
                  </a:cubicBezTo>
                  <a:cubicBezTo>
                    <a:pt x="2522" y="3"/>
                    <a:pt x="2506" y="1"/>
                    <a:pt x="24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37"/>
            <p:cNvSpPr/>
            <p:nvPr/>
          </p:nvSpPr>
          <p:spPr>
            <a:xfrm>
              <a:off x="1633800" y="3761650"/>
              <a:ext cx="54675" cy="233375"/>
            </a:xfrm>
            <a:custGeom>
              <a:rect b="b" l="l" r="r" t="t"/>
              <a:pathLst>
                <a:path extrusionOk="0" h="9335" w="2187">
                  <a:moveTo>
                    <a:pt x="238" y="1"/>
                  </a:moveTo>
                  <a:cubicBezTo>
                    <a:pt x="211" y="1"/>
                    <a:pt x="185" y="5"/>
                    <a:pt x="161" y="13"/>
                  </a:cubicBezTo>
                  <a:cubicBezTo>
                    <a:pt x="65" y="77"/>
                    <a:pt x="1" y="173"/>
                    <a:pt x="65" y="270"/>
                  </a:cubicBezTo>
                  <a:lnTo>
                    <a:pt x="1768" y="4095"/>
                  </a:lnTo>
                  <a:lnTo>
                    <a:pt x="1608" y="9110"/>
                  </a:lnTo>
                  <a:cubicBezTo>
                    <a:pt x="1608" y="9238"/>
                    <a:pt x="1704" y="9335"/>
                    <a:pt x="1801" y="9335"/>
                  </a:cubicBezTo>
                  <a:cubicBezTo>
                    <a:pt x="1929" y="9335"/>
                    <a:pt x="1993" y="9238"/>
                    <a:pt x="2026" y="9142"/>
                  </a:cubicBezTo>
                  <a:lnTo>
                    <a:pt x="2186" y="4063"/>
                  </a:lnTo>
                  <a:lnTo>
                    <a:pt x="2154" y="3966"/>
                  </a:lnTo>
                  <a:lnTo>
                    <a:pt x="418" y="109"/>
                  </a:lnTo>
                  <a:cubicBezTo>
                    <a:pt x="394" y="37"/>
                    <a:pt x="316" y="1"/>
                    <a:pt x="2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37"/>
            <p:cNvSpPr/>
            <p:nvPr/>
          </p:nvSpPr>
          <p:spPr>
            <a:xfrm>
              <a:off x="1827475" y="3665300"/>
              <a:ext cx="123775" cy="93475"/>
            </a:xfrm>
            <a:custGeom>
              <a:rect b="b" l="l" r="r" t="t"/>
              <a:pathLst>
                <a:path extrusionOk="0" h="3739" w="4951">
                  <a:moveTo>
                    <a:pt x="4757" y="1"/>
                  </a:moveTo>
                  <a:cubicBezTo>
                    <a:pt x="4660" y="1"/>
                    <a:pt x="4586" y="59"/>
                    <a:pt x="4533" y="138"/>
                  </a:cubicBezTo>
                  <a:lnTo>
                    <a:pt x="4533" y="170"/>
                  </a:lnTo>
                  <a:cubicBezTo>
                    <a:pt x="4468" y="331"/>
                    <a:pt x="4083" y="1134"/>
                    <a:pt x="3343" y="1874"/>
                  </a:cubicBezTo>
                  <a:cubicBezTo>
                    <a:pt x="2636" y="2645"/>
                    <a:pt x="1575" y="3320"/>
                    <a:pt x="193" y="3320"/>
                  </a:cubicBezTo>
                  <a:cubicBezTo>
                    <a:pt x="65" y="3320"/>
                    <a:pt x="0" y="3417"/>
                    <a:pt x="0" y="3545"/>
                  </a:cubicBezTo>
                  <a:cubicBezTo>
                    <a:pt x="0" y="3642"/>
                    <a:pt x="65" y="3738"/>
                    <a:pt x="193" y="3738"/>
                  </a:cubicBezTo>
                  <a:cubicBezTo>
                    <a:pt x="1833" y="3738"/>
                    <a:pt x="3022" y="2870"/>
                    <a:pt x="3793" y="2002"/>
                  </a:cubicBezTo>
                  <a:cubicBezTo>
                    <a:pt x="4565" y="1134"/>
                    <a:pt x="4918" y="299"/>
                    <a:pt x="4918" y="299"/>
                  </a:cubicBezTo>
                  <a:cubicBezTo>
                    <a:pt x="4951" y="170"/>
                    <a:pt x="4918" y="74"/>
                    <a:pt x="4822" y="9"/>
                  </a:cubicBezTo>
                  <a:cubicBezTo>
                    <a:pt x="4799" y="4"/>
                    <a:pt x="4777" y="1"/>
                    <a:pt x="475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37"/>
            <p:cNvSpPr/>
            <p:nvPr/>
          </p:nvSpPr>
          <p:spPr>
            <a:xfrm>
              <a:off x="1726225" y="3634675"/>
              <a:ext cx="181625" cy="758150"/>
            </a:xfrm>
            <a:custGeom>
              <a:rect b="b" l="l" r="r" t="t"/>
              <a:pathLst>
                <a:path extrusionOk="0" h="30326" w="7265">
                  <a:moveTo>
                    <a:pt x="7025" y="0"/>
                  </a:moveTo>
                  <a:cubicBezTo>
                    <a:pt x="6982" y="0"/>
                    <a:pt x="6940" y="16"/>
                    <a:pt x="6911" y="45"/>
                  </a:cubicBezTo>
                  <a:lnTo>
                    <a:pt x="5143" y="1620"/>
                  </a:lnTo>
                  <a:cubicBezTo>
                    <a:pt x="5111" y="1684"/>
                    <a:pt x="5079" y="1716"/>
                    <a:pt x="5079" y="1781"/>
                  </a:cubicBezTo>
                  <a:lnTo>
                    <a:pt x="5079" y="2938"/>
                  </a:lnTo>
                  <a:lnTo>
                    <a:pt x="2893" y="2456"/>
                  </a:lnTo>
                  <a:cubicBezTo>
                    <a:pt x="2797" y="2456"/>
                    <a:pt x="2732" y="2456"/>
                    <a:pt x="2700" y="2520"/>
                  </a:cubicBezTo>
                  <a:cubicBezTo>
                    <a:pt x="2636" y="2584"/>
                    <a:pt x="2636" y="2649"/>
                    <a:pt x="2636" y="2713"/>
                  </a:cubicBezTo>
                  <a:lnTo>
                    <a:pt x="3857" y="6185"/>
                  </a:lnTo>
                  <a:lnTo>
                    <a:pt x="0" y="30100"/>
                  </a:lnTo>
                  <a:cubicBezTo>
                    <a:pt x="0" y="30196"/>
                    <a:pt x="64" y="30293"/>
                    <a:pt x="193" y="30325"/>
                  </a:cubicBezTo>
                  <a:cubicBezTo>
                    <a:pt x="289" y="30325"/>
                    <a:pt x="386" y="30261"/>
                    <a:pt x="418" y="30164"/>
                  </a:cubicBezTo>
                  <a:lnTo>
                    <a:pt x="4243" y="6185"/>
                  </a:lnTo>
                  <a:lnTo>
                    <a:pt x="4243" y="6088"/>
                  </a:lnTo>
                  <a:lnTo>
                    <a:pt x="3150" y="2938"/>
                  </a:lnTo>
                  <a:lnTo>
                    <a:pt x="5240" y="3388"/>
                  </a:lnTo>
                  <a:cubicBezTo>
                    <a:pt x="5304" y="3388"/>
                    <a:pt x="5368" y="3388"/>
                    <a:pt x="5400" y="3324"/>
                  </a:cubicBezTo>
                  <a:cubicBezTo>
                    <a:pt x="5465" y="3292"/>
                    <a:pt x="5497" y="3259"/>
                    <a:pt x="5497" y="3195"/>
                  </a:cubicBezTo>
                  <a:lnTo>
                    <a:pt x="5497" y="1877"/>
                  </a:lnTo>
                  <a:lnTo>
                    <a:pt x="7168" y="366"/>
                  </a:lnTo>
                  <a:cubicBezTo>
                    <a:pt x="7265" y="270"/>
                    <a:pt x="7265" y="141"/>
                    <a:pt x="7168" y="77"/>
                  </a:cubicBezTo>
                  <a:cubicBezTo>
                    <a:pt x="7133" y="24"/>
                    <a:pt x="7078" y="0"/>
                    <a:pt x="702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37"/>
            <p:cNvSpPr/>
            <p:nvPr/>
          </p:nvSpPr>
          <p:spPr>
            <a:xfrm>
              <a:off x="1690850" y="4417675"/>
              <a:ext cx="32975" cy="40550"/>
            </a:xfrm>
            <a:custGeom>
              <a:rect b="b" l="l" r="r" t="t"/>
              <a:pathLst>
                <a:path extrusionOk="0" h="1622" w="1319">
                  <a:moveTo>
                    <a:pt x="1112" y="0"/>
                  </a:moveTo>
                  <a:cubicBezTo>
                    <a:pt x="1043" y="0"/>
                    <a:pt x="974" y="36"/>
                    <a:pt x="933" y="98"/>
                  </a:cubicBezTo>
                  <a:lnTo>
                    <a:pt x="65" y="1319"/>
                  </a:lnTo>
                  <a:cubicBezTo>
                    <a:pt x="1" y="1384"/>
                    <a:pt x="33" y="1512"/>
                    <a:pt x="97" y="1577"/>
                  </a:cubicBezTo>
                  <a:cubicBezTo>
                    <a:pt x="141" y="1606"/>
                    <a:pt x="190" y="1621"/>
                    <a:pt x="238" y="1621"/>
                  </a:cubicBezTo>
                  <a:cubicBezTo>
                    <a:pt x="296" y="1621"/>
                    <a:pt x="351" y="1598"/>
                    <a:pt x="387" y="1544"/>
                  </a:cubicBezTo>
                  <a:lnTo>
                    <a:pt x="1254" y="323"/>
                  </a:lnTo>
                  <a:cubicBezTo>
                    <a:pt x="1319" y="227"/>
                    <a:pt x="1319" y="98"/>
                    <a:pt x="1222" y="34"/>
                  </a:cubicBezTo>
                  <a:cubicBezTo>
                    <a:pt x="1188" y="11"/>
                    <a:pt x="1150" y="0"/>
                    <a:pt x="11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8" name="Shape 19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9" name="Google Shape;1999;p38"/>
          <p:cNvGrpSpPr/>
          <p:nvPr/>
        </p:nvGrpSpPr>
        <p:grpSpPr>
          <a:xfrm>
            <a:off x="4360149" y="632092"/>
            <a:ext cx="3879489" cy="3879489"/>
            <a:chOff x="4522050" y="622650"/>
            <a:chExt cx="3898200" cy="3898200"/>
          </a:xfrm>
        </p:grpSpPr>
        <p:sp>
          <p:nvSpPr>
            <p:cNvPr id="2000" name="Google Shape;2000;p38"/>
            <p:cNvSpPr/>
            <p:nvPr/>
          </p:nvSpPr>
          <p:spPr>
            <a:xfrm>
              <a:off x="4522050" y="622650"/>
              <a:ext cx="3898200" cy="3898200"/>
            </a:xfrm>
            <a:prstGeom prst="ellipse">
              <a:avLst/>
            </a:prstGeom>
            <a:solidFill>
              <a:schemeClr val="accen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38"/>
            <p:cNvSpPr/>
            <p:nvPr/>
          </p:nvSpPr>
          <p:spPr>
            <a:xfrm>
              <a:off x="4698900" y="799500"/>
              <a:ext cx="3544500" cy="35445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rgbClr val="595959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02" name="Google Shape;2002;p38"/>
          <p:cNvSpPr txBox="1"/>
          <p:nvPr>
            <p:ph idx="1" type="subTitle"/>
          </p:nvPr>
        </p:nvSpPr>
        <p:spPr>
          <a:xfrm>
            <a:off x="1108150" y="1365625"/>
            <a:ext cx="3252000" cy="28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NFC </a:t>
            </a:r>
            <a:r>
              <a:rPr lang="en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(near field communication) technology is often applied in mobile access control.  It is commonly used for payments but it works within a small range .</a:t>
            </a:r>
            <a:endParaRPr>
              <a:latin typeface="Barlow Semi Condensed"/>
              <a:ea typeface="Barlow Semi Condensed"/>
              <a:cs typeface="Barlow Semi Condensed"/>
              <a:sym typeface="Barlow Semi Condensed"/>
            </a:endParaRPr>
          </a:p>
        </p:txBody>
      </p:sp>
      <p:pic>
        <p:nvPicPr>
          <p:cNvPr id="2003" name="Google Shape;2003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150" y="1428825"/>
            <a:ext cx="4363775" cy="313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7" name="Shape 2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8" name="Google Shape;2008;p39"/>
          <p:cNvSpPr txBox="1"/>
          <p:nvPr>
            <p:ph type="title"/>
          </p:nvPr>
        </p:nvSpPr>
        <p:spPr>
          <a:xfrm>
            <a:off x="1074200" y="338325"/>
            <a:ext cx="5990100" cy="57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future of access control in smart devices.</a:t>
            </a:r>
            <a:endParaRPr b="1" sz="1600"/>
          </a:p>
        </p:txBody>
      </p:sp>
      <p:sp>
        <p:nvSpPr>
          <p:cNvPr id="2009" name="Google Shape;2009;p39"/>
          <p:cNvSpPr txBox="1"/>
          <p:nvPr>
            <p:ph idx="1" type="body"/>
          </p:nvPr>
        </p:nvSpPr>
        <p:spPr>
          <a:xfrm>
            <a:off x="828375" y="1339575"/>
            <a:ext cx="7705500" cy="3405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With the current rise in the technology adoption , the smart devices are becoming more common than ever before , the fact that technology simplifies most of the operations , of the human race , its clear that smart devices are now the future.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Access control of any technology is one of the key things that is to be put into consideration , and this is being solved by the smart devices where for a user to be able to access the service or get access to a building , they have to have the right permissions and this is device specific , this has made it a technology of choice since also it can be automated</a:t>
            </a:r>
            <a:endParaRPr sz="23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chnology Consulting by Slidesgo">
  <a:themeElements>
    <a:clrScheme name="Simple Light">
      <a:dk1>
        <a:srgbClr val="3D3D3D"/>
      </a:dk1>
      <a:lt1>
        <a:srgbClr val="FFFFFF"/>
      </a:lt1>
      <a:dk2>
        <a:srgbClr val="494949"/>
      </a:dk2>
      <a:lt2>
        <a:srgbClr val="EEEEEE"/>
      </a:lt2>
      <a:accent1>
        <a:srgbClr val="77C6FC"/>
      </a:accent1>
      <a:accent2>
        <a:srgbClr val="BBE3FE"/>
      </a:accent2>
      <a:accent3>
        <a:srgbClr val="D6EEFE"/>
      </a:accent3>
      <a:accent4>
        <a:srgbClr val="BEBEBE"/>
      </a:accent4>
      <a:accent5>
        <a:srgbClr val="477797"/>
      </a:accent5>
      <a:accent6>
        <a:srgbClr val="9E9E9E"/>
      </a:accent6>
      <a:hlink>
        <a:srgbClr val="77C6F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